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2" r:id="rId1"/>
  </p:sldMasterIdLst>
  <p:notesMasterIdLst>
    <p:notesMasterId r:id="rId18"/>
  </p:notesMasterIdLst>
  <p:sldIdLst>
    <p:sldId id="256" r:id="rId2"/>
    <p:sldId id="257" r:id="rId3"/>
    <p:sldId id="260" r:id="rId4"/>
    <p:sldId id="261" r:id="rId5"/>
    <p:sldId id="270" r:id="rId6"/>
    <p:sldId id="272" r:id="rId7"/>
    <p:sldId id="262" r:id="rId8"/>
    <p:sldId id="264" r:id="rId9"/>
    <p:sldId id="273" r:id="rId10"/>
    <p:sldId id="266" r:id="rId11"/>
    <p:sldId id="267" r:id="rId12"/>
    <p:sldId id="274" r:id="rId13"/>
    <p:sldId id="265" r:id="rId14"/>
    <p:sldId id="268" r:id="rId15"/>
    <p:sldId id="275" r:id="rId16"/>
    <p:sldId id="269" r:id="rId17"/>
  </p:sldIdLst>
  <p:sldSz cx="7559675" cy="10691813"/>
  <p:notesSz cx="6858000" cy="9144000"/>
  <p:embeddedFontLst>
    <p:embeddedFont>
      <p:font typeface="DM Sans"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95">
          <p15:clr>
            <a:srgbClr val="A4A3A4"/>
          </p15:clr>
        </p15:guide>
        <p15:guide id="2" pos="4445">
          <p15:clr>
            <a:srgbClr val="A4A3A4"/>
          </p15:clr>
        </p15:guide>
        <p15:guide id="3" pos="317">
          <p15:clr>
            <a:srgbClr val="9AA0A6"/>
          </p15:clr>
        </p15:guide>
        <p15:guide id="4" orient="horz" pos="6440">
          <p15:clr>
            <a:srgbClr val="9AA0A6"/>
          </p15:clr>
        </p15:guide>
        <p15:guide id="5" pos="553">
          <p15:clr>
            <a:srgbClr val="9AA0A6"/>
          </p15:clr>
        </p15:guide>
        <p15:guide id="6" pos="4215">
          <p15:clr>
            <a:srgbClr val="9AA0A6"/>
          </p15:clr>
        </p15:guide>
        <p15:guide id="7" orient="horz" pos="824">
          <p15:clr>
            <a:srgbClr val="9AA0A6"/>
          </p15:clr>
        </p15:guide>
        <p15:guide id="8" orient="horz" pos="60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89118AF-0E48-4E17-8458-9A63044B473C}" v="78" dt="2025-03-06T21:25:25.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3012" y="174"/>
      </p:cViewPr>
      <p:guideLst>
        <p:guide orient="horz" pos="295"/>
        <p:guide pos="4445"/>
        <p:guide pos="317"/>
        <p:guide orient="horz" pos="6440"/>
        <p:guide pos="553"/>
        <p:guide pos="4215"/>
        <p:guide orient="horz" pos="824"/>
        <p:guide orient="horz" pos="60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ía Groppo" userId="b7ed2fd4eea5cb53" providerId="LiveId" clId="{A89118AF-0E48-4E17-8458-9A63044B473C}"/>
    <pc:docChg chg="undo redo custSel addSld delSld modSld sldOrd">
      <pc:chgData name="María Groppo" userId="b7ed2fd4eea5cb53" providerId="LiveId" clId="{A89118AF-0E48-4E17-8458-9A63044B473C}" dt="2025-03-06T21:25:25.249" v="3287" actId="1076"/>
      <pc:docMkLst>
        <pc:docMk/>
      </pc:docMkLst>
      <pc:sldChg chg="modSp mod">
        <pc:chgData name="María Groppo" userId="b7ed2fd4eea5cb53" providerId="LiveId" clId="{A89118AF-0E48-4E17-8458-9A63044B473C}" dt="2025-03-02T18:31:36.085" v="18" actId="20577"/>
        <pc:sldMkLst>
          <pc:docMk/>
          <pc:sldMk cId="0" sldId="256"/>
        </pc:sldMkLst>
        <pc:spChg chg="mod">
          <ac:chgData name="María Groppo" userId="b7ed2fd4eea5cb53" providerId="LiveId" clId="{A89118AF-0E48-4E17-8458-9A63044B473C}" dt="2025-03-02T18:31:36.085" v="18" actId="20577"/>
          <ac:spMkLst>
            <pc:docMk/>
            <pc:sldMk cId="0" sldId="256"/>
            <ac:spMk id="17" creationId="{00000000-0000-0000-0000-000000000000}"/>
          </ac:spMkLst>
        </pc:spChg>
      </pc:sldChg>
      <pc:sldChg chg="modSp mod">
        <pc:chgData name="María Groppo" userId="b7ed2fd4eea5cb53" providerId="LiveId" clId="{A89118AF-0E48-4E17-8458-9A63044B473C}" dt="2025-03-02T18:53:28.521" v="260" actId="20577"/>
        <pc:sldMkLst>
          <pc:docMk/>
          <pc:sldMk cId="0" sldId="257"/>
        </pc:sldMkLst>
        <pc:spChg chg="mod">
          <ac:chgData name="María Groppo" userId="b7ed2fd4eea5cb53" providerId="LiveId" clId="{A89118AF-0E48-4E17-8458-9A63044B473C}" dt="2025-03-02T18:32:15.555" v="59"/>
          <ac:spMkLst>
            <pc:docMk/>
            <pc:sldMk cId="0" sldId="257"/>
            <ac:spMk id="29" creationId="{00000000-0000-0000-0000-000000000000}"/>
          </ac:spMkLst>
        </pc:spChg>
        <pc:spChg chg="mod">
          <ac:chgData name="María Groppo" userId="b7ed2fd4eea5cb53" providerId="LiveId" clId="{A89118AF-0E48-4E17-8458-9A63044B473C}" dt="2025-03-02T18:32:38.703" v="64" actId="6549"/>
          <ac:spMkLst>
            <pc:docMk/>
            <pc:sldMk cId="0" sldId="257"/>
            <ac:spMk id="32" creationId="{00000000-0000-0000-0000-000000000000}"/>
          </ac:spMkLst>
        </pc:spChg>
        <pc:spChg chg="mod">
          <ac:chgData name="María Groppo" userId="b7ed2fd4eea5cb53" providerId="LiveId" clId="{A89118AF-0E48-4E17-8458-9A63044B473C}" dt="2025-03-02T18:53:28.521" v="260" actId="20577"/>
          <ac:spMkLst>
            <pc:docMk/>
            <pc:sldMk cId="0" sldId="257"/>
            <ac:spMk id="41" creationId="{00000000-0000-0000-0000-000000000000}"/>
          </ac:spMkLst>
        </pc:spChg>
        <pc:grpChg chg="mod">
          <ac:chgData name="María Groppo" userId="b7ed2fd4eea5cb53" providerId="LiveId" clId="{A89118AF-0E48-4E17-8458-9A63044B473C}" dt="2025-03-02T18:42:40.582" v="164" actId="14100"/>
          <ac:grpSpMkLst>
            <pc:docMk/>
            <pc:sldMk cId="0" sldId="257"/>
            <ac:grpSpMk id="37" creationId="{00000000-0000-0000-0000-000000000000}"/>
          </ac:grpSpMkLst>
        </pc:grpChg>
      </pc:sldChg>
      <pc:sldChg chg="addSp delSp modSp mod">
        <pc:chgData name="María Groppo" userId="b7ed2fd4eea5cb53" providerId="LiveId" clId="{A89118AF-0E48-4E17-8458-9A63044B473C}" dt="2025-03-06T21:19:15.527" v="3227" actId="113"/>
        <pc:sldMkLst>
          <pc:docMk/>
          <pc:sldMk cId="3682758404" sldId="260"/>
        </pc:sldMkLst>
        <pc:spChg chg="mod">
          <ac:chgData name="María Groppo" userId="b7ed2fd4eea5cb53" providerId="LiveId" clId="{A89118AF-0E48-4E17-8458-9A63044B473C}" dt="2025-03-02T18:45:59.296" v="189"/>
          <ac:spMkLst>
            <pc:docMk/>
            <pc:sldMk cId="3682758404" sldId="260"/>
            <ac:spMk id="5" creationId="{64E2EEAF-789A-2D3A-66A3-B85CB07B1AE0}"/>
          </ac:spMkLst>
        </pc:spChg>
        <pc:spChg chg="mod">
          <ac:chgData name="María Groppo" userId="b7ed2fd4eea5cb53" providerId="LiveId" clId="{A89118AF-0E48-4E17-8458-9A63044B473C}" dt="2025-03-02T18:45:59.296" v="189"/>
          <ac:spMkLst>
            <pc:docMk/>
            <pc:sldMk cId="3682758404" sldId="260"/>
            <ac:spMk id="6" creationId="{A4884549-BE93-DDF7-C0B5-4C08984D9E19}"/>
          </ac:spMkLst>
        </pc:spChg>
        <pc:spChg chg="mod">
          <ac:chgData name="María Groppo" userId="b7ed2fd4eea5cb53" providerId="LiveId" clId="{A89118AF-0E48-4E17-8458-9A63044B473C}" dt="2025-03-02T18:45:59.296" v="189"/>
          <ac:spMkLst>
            <pc:docMk/>
            <pc:sldMk cId="3682758404" sldId="260"/>
            <ac:spMk id="8" creationId="{D20E1C42-E464-48F3-C877-3ED6724B7AA1}"/>
          </ac:spMkLst>
        </pc:spChg>
        <pc:spChg chg="mod">
          <ac:chgData name="María Groppo" userId="b7ed2fd4eea5cb53" providerId="LiveId" clId="{A89118AF-0E48-4E17-8458-9A63044B473C}" dt="2025-03-02T18:45:59.296" v="189"/>
          <ac:spMkLst>
            <pc:docMk/>
            <pc:sldMk cId="3682758404" sldId="260"/>
            <ac:spMk id="9" creationId="{DD6D0488-F7F7-1C28-292D-6C07F619F126}"/>
          </ac:spMkLst>
        </pc:spChg>
        <pc:spChg chg="add mod">
          <ac:chgData name="María Groppo" userId="b7ed2fd4eea5cb53" providerId="LiveId" clId="{A89118AF-0E48-4E17-8458-9A63044B473C}" dt="2025-03-02T18:46:04.063" v="190" actId="1076"/>
          <ac:spMkLst>
            <pc:docMk/>
            <pc:sldMk cId="3682758404" sldId="260"/>
            <ac:spMk id="10" creationId="{8E5E7B1F-EE8B-2CC8-19B3-0022F6D47159}"/>
          </ac:spMkLst>
        </pc:spChg>
        <pc:spChg chg="add mod">
          <ac:chgData name="María Groppo" userId="b7ed2fd4eea5cb53" providerId="LiveId" clId="{A89118AF-0E48-4E17-8458-9A63044B473C}" dt="2025-03-02T18:46:08.860" v="199" actId="20577"/>
          <ac:spMkLst>
            <pc:docMk/>
            <pc:sldMk cId="3682758404" sldId="260"/>
            <ac:spMk id="11" creationId="{DC897252-60C3-F66A-9D2D-25E7C7E05D44}"/>
          </ac:spMkLst>
        </pc:spChg>
        <pc:spChg chg="add mod">
          <ac:chgData name="María Groppo" userId="b7ed2fd4eea5cb53" providerId="LiveId" clId="{A89118AF-0E48-4E17-8458-9A63044B473C}" dt="2025-03-02T18:47:39.252" v="221" actId="108"/>
          <ac:spMkLst>
            <pc:docMk/>
            <pc:sldMk cId="3682758404" sldId="260"/>
            <ac:spMk id="12" creationId="{BCB0B18E-9DD9-D44D-DEAD-8A0EEC410A9B}"/>
          </ac:spMkLst>
        </pc:spChg>
        <pc:spChg chg="mod">
          <ac:chgData name="María Groppo" userId="b7ed2fd4eea5cb53" providerId="LiveId" clId="{A89118AF-0E48-4E17-8458-9A63044B473C}" dt="2025-03-02T18:48:23.377" v="223"/>
          <ac:spMkLst>
            <pc:docMk/>
            <pc:sldMk cId="3682758404" sldId="260"/>
            <ac:spMk id="14" creationId="{BA6FE5B7-08BC-D283-BAA5-A8912A183B7C}"/>
          </ac:spMkLst>
        </pc:spChg>
        <pc:spChg chg="mod">
          <ac:chgData name="María Groppo" userId="b7ed2fd4eea5cb53" providerId="LiveId" clId="{A89118AF-0E48-4E17-8458-9A63044B473C}" dt="2025-03-02T18:48:23.377" v="223"/>
          <ac:spMkLst>
            <pc:docMk/>
            <pc:sldMk cId="3682758404" sldId="260"/>
            <ac:spMk id="15" creationId="{D78C6BDC-5ED5-E026-FC68-FDB8777F1E9D}"/>
          </ac:spMkLst>
        </pc:spChg>
        <pc:spChg chg="mod">
          <ac:chgData name="María Groppo" userId="b7ed2fd4eea5cb53" providerId="LiveId" clId="{A89118AF-0E48-4E17-8458-9A63044B473C}" dt="2025-03-02T18:48:23.377" v="223"/>
          <ac:spMkLst>
            <pc:docMk/>
            <pc:sldMk cId="3682758404" sldId="260"/>
            <ac:spMk id="17" creationId="{1BEAA156-85FC-8611-60C2-5B18D67AED10}"/>
          </ac:spMkLst>
        </pc:spChg>
        <pc:spChg chg="mod">
          <ac:chgData name="María Groppo" userId="b7ed2fd4eea5cb53" providerId="LiveId" clId="{A89118AF-0E48-4E17-8458-9A63044B473C}" dt="2025-03-02T18:48:23.377" v="223"/>
          <ac:spMkLst>
            <pc:docMk/>
            <pc:sldMk cId="3682758404" sldId="260"/>
            <ac:spMk id="18" creationId="{A91659A3-FEC2-E96E-1514-641A585AE10D}"/>
          </ac:spMkLst>
        </pc:spChg>
        <pc:spChg chg="add mod">
          <ac:chgData name="María Groppo" userId="b7ed2fd4eea5cb53" providerId="LiveId" clId="{A89118AF-0E48-4E17-8458-9A63044B473C}" dt="2025-03-02T18:48:31.373" v="228" actId="1076"/>
          <ac:spMkLst>
            <pc:docMk/>
            <pc:sldMk cId="3682758404" sldId="260"/>
            <ac:spMk id="19" creationId="{8FB8511F-964D-7100-AD6C-4DEFDAE458F9}"/>
          </ac:spMkLst>
        </pc:spChg>
        <pc:spChg chg="add mod">
          <ac:chgData name="María Groppo" userId="b7ed2fd4eea5cb53" providerId="LiveId" clId="{A89118AF-0E48-4E17-8458-9A63044B473C}" dt="2025-03-02T18:48:39.277" v="239" actId="20577"/>
          <ac:spMkLst>
            <pc:docMk/>
            <pc:sldMk cId="3682758404" sldId="260"/>
            <ac:spMk id="20" creationId="{82D3A162-3C2A-49AC-67C3-CEE7710C64D7}"/>
          </ac:spMkLst>
        </pc:spChg>
        <pc:spChg chg="add mod">
          <ac:chgData name="María Groppo" userId="b7ed2fd4eea5cb53" providerId="LiveId" clId="{A89118AF-0E48-4E17-8458-9A63044B473C}" dt="2025-03-02T18:55:45.791" v="300" actId="108"/>
          <ac:spMkLst>
            <pc:docMk/>
            <pc:sldMk cId="3682758404" sldId="260"/>
            <ac:spMk id="21" creationId="{9B7C73A2-8795-E8F5-9B20-083801E50F91}"/>
          </ac:spMkLst>
        </pc:spChg>
        <pc:spChg chg="mod">
          <ac:chgData name="María Groppo" userId="b7ed2fd4eea5cb53" providerId="LiveId" clId="{A89118AF-0E48-4E17-8458-9A63044B473C}" dt="2025-03-02T19:31:34.326" v="517"/>
          <ac:spMkLst>
            <pc:docMk/>
            <pc:sldMk cId="3682758404" sldId="260"/>
            <ac:spMk id="29" creationId="{4DF9089D-4CFB-B2A4-6E71-6086320CEFEE}"/>
          </ac:spMkLst>
        </pc:spChg>
        <pc:spChg chg="mod">
          <ac:chgData name="María Groppo" userId="b7ed2fd4eea5cb53" providerId="LiveId" clId="{A89118AF-0E48-4E17-8458-9A63044B473C}" dt="2025-03-02T18:45:21.368" v="186" actId="6549"/>
          <ac:spMkLst>
            <pc:docMk/>
            <pc:sldMk cId="3682758404" sldId="260"/>
            <ac:spMk id="32" creationId="{C60E2932-F396-DFAD-345A-A02B968EB0D7}"/>
          </ac:spMkLst>
        </pc:spChg>
        <pc:spChg chg="mod">
          <ac:chgData name="María Groppo" userId="b7ed2fd4eea5cb53" providerId="LiveId" clId="{A89118AF-0E48-4E17-8458-9A63044B473C}" dt="2025-03-02T18:59:16.600" v="302"/>
          <ac:spMkLst>
            <pc:docMk/>
            <pc:sldMk cId="3682758404" sldId="260"/>
            <ac:spMk id="34" creationId="{8E957EF6-21BC-078A-B5EF-DD9929F55030}"/>
          </ac:spMkLst>
        </pc:spChg>
        <pc:spChg chg="mod">
          <ac:chgData name="María Groppo" userId="b7ed2fd4eea5cb53" providerId="LiveId" clId="{A89118AF-0E48-4E17-8458-9A63044B473C}" dt="2025-03-02T18:59:16.600" v="302"/>
          <ac:spMkLst>
            <pc:docMk/>
            <pc:sldMk cId="3682758404" sldId="260"/>
            <ac:spMk id="35" creationId="{730F62ED-FAB3-3B67-48E6-0ACAB8BC6DFA}"/>
          </ac:spMkLst>
        </pc:spChg>
        <pc:spChg chg="mod">
          <ac:chgData name="María Groppo" userId="b7ed2fd4eea5cb53" providerId="LiveId" clId="{A89118AF-0E48-4E17-8458-9A63044B473C}" dt="2025-03-02T18:59:16.600" v="302"/>
          <ac:spMkLst>
            <pc:docMk/>
            <pc:sldMk cId="3682758404" sldId="260"/>
            <ac:spMk id="37" creationId="{040D6C8C-3137-42AE-3777-1BB10A77A7AB}"/>
          </ac:spMkLst>
        </pc:spChg>
        <pc:spChg chg="mod">
          <ac:chgData name="María Groppo" userId="b7ed2fd4eea5cb53" providerId="LiveId" clId="{A89118AF-0E48-4E17-8458-9A63044B473C}" dt="2025-03-02T18:59:16.600" v="302"/>
          <ac:spMkLst>
            <pc:docMk/>
            <pc:sldMk cId="3682758404" sldId="260"/>
            <ac:spMk id="38" creationId="{91781C98-5385-6464-2994-C9E1DAEEB4BA}"/>
          </ac:spMkLst>
        </pc:spChg>
        <pc:spChg chg="add mod">
          <ac:chgData name="María Groppo" userId="b7ed2fd4eea5cb53" providerId="LiveId" clId="{A89118AF-0E48-4E17-8458-9A63044B473C}" dt="2025-03-02T18:59:19.810" v="303" actId="1076"/>
          <ac:spMkLst>
            <pc:docMk/>
            <pc:sldMk cId="3682758404" sldId="260"/>
            <ac:spMk id="39" creationId="{78A7896E-836F-820C-4241-6E83DE5BEC81}"/>
          </ac:spMkLst>
        </pc:spChg>
        <pc:spChg chg="add mod">
          <ac:chgData name="María Groppo" userId="b7ed2fd4eea5cb53" providerId="LiveId" clId="{A89118AF-0E48-4E17-8458-9A63044B473C}" dt="2025-03-02T18:59:29.716" v="329" actId="20577"/>
          <ac:spMkLst>
            <pc:docMk/>
            <pc:sldMk cId="3682758404" sldId="260"/>
            <ac:spMk id="40" creationId="{B72A612A-4930-F2CA-F65D-7551B810E2ED}"/>
          </ac:spMkLst>
        </pc:spChg>
        <pc:spChg chg="add mod">
          <ac:chgData name="María Groppo" userId="b7ed2fd4eea5cb53" providerId="LiveId" clId="{A89118AF-0E48-4E17-8458-9A63044B473C}" dt="2025-03-06T21:19:15.527" v="3227" actId="113"/>
          <ac:spMkLst>
            <pc:docMk/>
            <pc:sldMk cId="3682758404" sldId="260"/>
            <ac:spMk id="41" creationId="{1239B53C-741C-8188-F216-E9E75F63465C}"/>
          </ac:spMkLst>
        </pc:spChg>
        <pc:grpChg chg="add mod">
          <ac:chgData name="María Groppo" userId="b7ed2fd4eea5cb53" providerId="LiveId" clId="{A89118AF-0E48-4E17-8458-9A63044B473C}" dt="2025-03-02T18:46:04.063" v="190" actId="1076"/>
          <ac:grpSpMkLst>
            <pc:docMk/>
            <pc:sldMk cId="3682758404" sldId="260"/>
            <ac:grpSpMk id="4" creationId="{119D782E-5AB1-0280-AD20-AFD79FA4BFE8}"/>
          </ac:grpSpMkLst>
        </pc:grpChg>
        <pc:grpChg chg="add mod">
          <ac:chgData name="María Groppo" userId="b7ed2fd4eea5cb53" providerId="LiveId" clId="{A89118AF-0E48-4E17-8458-9A63044B473C}" dt="2025-03-02T18:48:27.581" v="226" actId="1076"/>
          <ac:grpSpMkLst>
            <pc:docMk/>
            <pc:sldMk cId="3682758404" sldId="260"/>
            <ac:grpSpMk id="7" creationId="{1BD570F9-E3FE-EF5B-C29C-8DA5AB6AD715}"/>
          </ac:grpSpMkLst>
        </pc:grpChg>
        <pc:grpChg chg="add mod">
          <ac:chgData name="María Groppo" userId="b7ed2fd4eea5cb53" providerId="LiveId" clId="{A89118AF-0E48-4E17-8458-9A63044B473C}" dt="2025-03-02T18:48:31.373" v="228" actId="1076"/>
          <ac:grpSpMkLst>
            <pc:docMk/>
            <pc:sldMk cId="3682758404" sldId="260"/>
            <ac:grpSpMk id="13" creationId="{37CEB37F-A4FE-F0AF-33B1-CF3E95CC92A0}"/>
          </ac:grpSpMkLst>
        </pc:grpChg>
        <pc:grpChg chg="add mod">
          <ac:chgData name="María Groppo" userId="b7ed2fd4eea5cb53" providerId="LiveId" clId="{A89118AF-0E48-4E17-8458-9A63044B473C}" dt="2025-03-02T18:55:50.464" v="301" actId="14100"/>
          <ac:grpSpMkLst>
            <pc:docMk/>
            <pc:sldMk cId="3682758404" sldId="260"/>
            <ac:grpSpMk id="16" creationId="{80A6BF7F-72DA-02EC-402C-21391D0C3A07}"/>
          </ac:grpSpMkLst>
        </pc:grpChg>
        <pc:grpChg chg="add mod">
          <ac:chgData name="María Groppo" userId="b7ed2fd4eea5cb53" providerId="LiveId" clId="{A89118AF-0E48-4E17-8458-9A63044B473C}" dt="2025-03-02T18:59:19.810" v="303" actId="1076"/>
          <ac:grpSpMkLst>
            <pc:docMk/>
            <pc:sldMk cId="3682758404" sldId="260"/>
            <ac:grpSpMk id="22" creationId="{9422D2AC-E19D-FBED-543E-0E26438E8264}"/>
          </ac:grpSpMkLst>
        </pc:grpChg>
        <pc:grpChg chg="mod">
          <ac:chgData name="María Groppo" userId="b7ed2fd4eea5cb53" providerId="LiveId" clId="{A89118AF-0E48-4E17-8458-9A63044B473C}" dt="2025-03-02T18:45:25.315" v="187" actId="14100"/>
          <ac:grpSpMkLst>
            <pc:docMk/>
            <pc:sldMk cId="3682758404" sldId="260"/>
            <ac:grpSpMk id="26" creationId="{CB9EBC1E-8B59-D1E5-6602-40F4DF3945FA}"/>
          </ac:grpSpMkLst>
        </pc:grpChg>
        <pc:grpChg chg="add mod">
          <ac:chgData name="María Groppo" userId="b7ed2fd4eea5cb53" providerId="LiveId" clId="{A89118AF-0E48-4E17-8458-9A63044B473C}" dt="2025-03-02T19:00:43.668" v="372" actId="14100"/>
          <ac:grpSpMkLst>
            <pc:docMk/>
            <pc:sldMk cId="3682758404" sldId="260"/>
            <ac:grpSpMk id="36" creationId="{AD97A45E-2B48-82A5-374C-246F5B32FF95}"/>
          </ac:grpSpMkLst>
        </pc:grpChg>
      </pc:sldChg>
      <pc:sldChg chg="addSp delSp modSp add mod">
        <pc:chgData name="María Groppo" userId="b7ed2fd4eea5cb53" providerId="LiveId" clId="{A89118AF-0E48-4E17-8458-9A63044B473C}" dt="2025-03-03T15:58:28.964" v="2970" actId="20577"/>
        <pc:sldMkLst>
          <pc:docMk/>
          <pc:sldMk cId="208578844" sldId="261"/>
        </pc:sldMkLst>
        <pc:spChg chg="mod">
          <ac:chgData name="María Groppo" userId="b7ed2fd4eea5cb53" providerId="LiveId" clId="{A89118AF-0E48-4E17-8458-9A63044B473C}" dt="2025-03-02T19:31:40.180" v="520"/>
          <ac:spMkLst>
            <pc:docMk/>
            <pc:sldMk cId="208578844" sldId="261"/>
            <ac:spMk id="29" creationId="{95C4FBCF-2712-608C-EC67-1220CD810C31}"/>
          </ac:spMkLst>
        </pc:spChg>
        <pc:spChg chg="mod">
          <ac:chgData name="María Groppo" userId="b7ed2fd4eea5cb53" providerId="LiveId" clId="{A89118AF-0E48-4E17-8458-9A63044B473C}" dt="2025-03-03T15:54:54.232" v="2879" actId="6549"/>
          <ac:spMkLst>
            <pc:docMk/>
            <pc:sldMk cId="208578844" sldId="261"/>
            <ac:spMk id="31" creationId="{28D9ED12-7464-30DF-FC8B-6962495EB44F}"/>
          </ac:spMkLst>
        </pc:spChg>
        <pc:spChg chg="mod">
          <ac:chgData name="María Groppo" userId="b7ed2fd4eea5cb53" providerId="LiveId" clId="{A89118AF-0E48-4E17-8458-9A63044B473C}" dt="2025-03-03T15:58:28.964" v="2970" actId="20577"/>
          <ac:spMkLst>
            <pc:docMk/>
            <pc:sldMk cId="208578844" sldId="261"/>
            <ac:spMk id="32" creationId="{E5074454-28FD-2829-9456-C803B48AA8F6}"/>
          </ac:spMkLst>
        </pc:spChg>
        <pc:grpChg chg="mod">
          <ac:chgData name="María Groppo" userId="b7ed2fd4eea5cb53" providerId="LiveId" clId="{A89118AF-0E48-4E17-8458-9A63044B473C}" dt="2025-03-03T15:54:49.880" v="2878" actId="14100"/>
          <ac:grpSpMkLst>
            <pc:docMk/>
            <pc:sldMk cId="208578844" sldId="261"/>
            <ac:grpSpMk id="26" creationId="{10ACE5E8-109F-9F08-161D-A5018AA64568}"/>
          </ac:grpSpMkLst>
        </pc:grpChg>
      </pc:sldChg>
      <pc:sldChg chg="addSp modSp add mod">
        <pc:chgData name="María Groppo" userId="b7ed2fd4eea5cb53" providerId="LiveId" clId="{A89118AF-0E48-4E17-8458-9A63044B473C}" dt="2025-03-03T16:18:44.237" v="3163" actId="1076"/>
        <pc:sldMkLst>
          <pc:docMk/>
          <pc:sldMk cId="909725718" sldId="262"/>
        </pc:sldMkLst>
        <pc:spChg chg="mod">
          <ac:chgData name="María Groppo" userId="b7ed2fd4eea5cb53" providerId="LiveId" clId="{A89118AF-0E48-4E17-8458-9A63044B473C}" dt="2025-03-03T16:18:37.379" v="3161" actId="20577"/>
          <ac:spMkLst>
            <pc:docMk/>
            <pc:sldMk cId="909725718" sldId="262"/>
            <ac:spMk id="31" creationId="{DA56FA88-F0FB-A553-2391-045FC0550815}"/>
          </ac:spMkLst>
        </pc:spChg>
        <pc:spChg chg="mod">
          <ac:chgData name="María Groppo" userId="b7ed2fd4eea5cb53" providerId="LiveId" clId="{A89118AF-0E48-4E17-8458-9A63044B473C}" dt="2025-03-03T16:18:40.420" v="3162" actId="6549"/>
          <ac:spMkLst>
            <pc:docMk/>
            <pc:sldMk cId="909725718" sldId="262"/>
            <ac:spMk id="32" creationId="{0EA11BB3-9A7C-4BE7-672F-94090AABFF95}"/>
          </ac:spMkLst>
        </pc:spChg>
        <pc:grpChg chg="mod">
          <ac:chgData name="María Groppo" userId="b7ed2fd4eea5cb53" providerId="LiveId" clId="{A89118AF-0E48-4E17-8458-9A63044B473C}" dt="2025-03-02T19:58:10.857" v="1647" actId="14100"/>
          <ac:grpSpMkLst>
            <pc:docMk/>
            <pc:sldMk cId="909725718" sldId="262"/>
            <ac:grpSpMk id="26" creationId="{9DBFFA18-7993-3EB3-E40A-D64125B87956}"/>
          </ac:grpSpMkLst>
        </pc:grpChg>
        <pc:picChg chg="add mod">
          <ac:chgData name="María Groppo" userId="b7ed2fd4eea5cb53" providerId="LiveId" clId="{A89118AF-0E48-4E17-8458-9A63044B473C}" dt="2025-03-03T16:18:44.237" v="3163" actId="1076"/>
          <ac:picMkLst>
            <pc:docMk/>
            <pc:sldMk cId="909725718" sldId="262"/>
            <ac:picMk id="4" creationId="{6845C0EE-514C-11CA-78B5-36447E56E26B}"/>
          </ac:picMkLst>
        </pc:picChg>
      </pc:sldChg>
      <pc:sldChg chg="modSp add del mod">
        <pc:chgData name="María Groppo" userId="b7ed2fd4eea5cb53" providerId="LiveId" clId="{A89118AF-0E48-4E17-8458-9A63044B473C}" dt="2025-03-02T20:17:40.311" v="1897" actId="47"/>
        <pc:sldMkLst>
          <pc:docMk/>
          <pc:sldMk cId="1253332484" sldId="263"/>
        </pc:sldMkLst>
      </pc:sldChg>
      <pc:sldChg chg="addSp delSp modSp add mod">
        <pc:chgData name="María Groppo" userId="b7ed2fd4eea5cb53" providerId="LiveId" clId="{A89118AF-0E48-4E17-8458-9A63044B473C}" dt="2025-03-02T20:39:34.564" v="2384" actId="14100"/>
        <pc:sldMkLst>
          <pc:docMk/>
          <pc:sldMk cId="2888033241" sldId="264"/>
        </pc:sldMkLst>
        <pc:spChg chg="mod">
          <ac:chgData name="María Groppo" userId="b7ed2fd4eea5cb53" providerId="LiveId" clId="{A89118AF-0E48-4E17-8458-9A63044B473C}" dt="2025-03-02T20:35:14.991" v="2376" actId="20577"/>
          <ac:spMkLst>
            <pc:docMk/>
            <pc:sldMk cId="2888033241" sldId="264"/>
            <ac:spMk id="32" creationId="{CB244F7E-F67E-774D-D9FC-226FBA158C05}"/>
          </ac:spMkLst>
        </pc:spChg>
        <pc:grpChg chg="mod">
          <ac:chgData name="María Groppo" userId="b7ed2fd4eea5cb53" providerId="LiveId" clId="{A89118AF-0E48-4E17-8458-9A63044B473C}" dt="2025-03-02T20:16:45.596" v="1886" actId="1076"/>
          <ac:grpSpMkLst>
            <pc:docMk/>
            <pc:sldMk cId="2888033241" sldId="264"/>
            <ac:grpSpMk id="26" creationId="{41649698-EE5D-2A8F-E0B2-9D633DA49DE1}"/>
          </ac:grpSpMkLst>
        </pc:grpChg>
        <pc:picChg chg="add mod">
          <ac:chgData name="María Groppo" userId="b7ed2fd4eea5cb53" providerId="LiveId" clId="{A89118AF-0E48-4E17-8458-9A63044B473C}" dt="2025-03-02T20:26:25.360" v="2217" actId="1076"/>
          <ac:picMkLst>
            <pc:docMk/>
            <pc:sldMk cId="2888033241" sldId="264"/>
            <ac:picMk id="10" creationId="{93C2F3A9-1A29-8407-3D18-BA77C2152CC8}"/>
          </ac:picMkLst>
        </pc:picChg>
        <pc:picChg chg="add mod">
          <ac:chgData name="María Groppo" userId="b7ed2fd4eea5cb53" providerId="LiveId" clId="{A89118AF-0E48-4E17-8458-9A63044B473C}" dt="2025-03-02T20:39:01.650" v="2379" actId="1076"/>
          <ac:picMkLst>
            <pc:docMk/>
            <pc:sldMk cId="2888033241" sldId="264"/>
            <ac:picMk id="12" creationId="{6EF3B505-A409-D205-BD20-81E45DCA6DF5}"/>
          </ac:picMkLst>
        </pc:picChg>
        <pc:picChg chg="add mod">
          <ac:chgData name="María Groppo" userId="b7ed2fd4eea5cb53" providerId="LiveId" clId="{A89118AF-0E48-4E17-8458-9A63044B473C}" dt="2025-03-02T20:39:34.564" v="2384" actId="14100"/>
          <ac:picMkLst>
            <pc:docMk/>
            <pc:sldMk cId="2888033241" sldId="264"/>
            <ac:picMk id="8194" creationId="{855C5D94-D80B-A5A0-B5AE-7564CAC660B6}"/>
          </ac:picMkLst>
        </pc:picChg>
      </pc:sldChg>
      <pc:sldChg chg="delSp modSp add del mod">
        <pc:chgData name="María Groppo" userId="b7ed2fd4eea5cb53" providerId="LiveId" clId="{A89118AF-0E48-4E17-8458-9A63044B473C}" dt="2025-03-02T19:59:43.841" v="1693" actId="47"/>
        <pc:sldMkLst>
          <pc:docMk/>
          <pc:sldMk cId="3129390942" sldId="264"/>
        </pc:sldMkLst>
      </pc:sldChg>
      <pc:sldChg chg="addSp delSp modSp add mod">
        <pc:chgData name="María Groppo" userId="b7ed2fd4eea5cb53" providerId="LiveId" clId="{A89118AF-0E48-4E17-8458-9A63044B473C}" dt="2025-03-02T20:22:46.025" v="2196" actId="1076"/>
        <pc:sldMkLst>
          <pc:docMk/>
          <pc:sldMk cId="2675168679" sldId="265"/>
        </pc:sldMkLst>
        <pc:spChg chg="mod">
          <ac:chgData name="María Groppo" userId="b7ed2fd4eea5cb53" providerId="LiveId" clId="{A89118AF-0E48-4E17-8458-9A63044B473C}" dt="2025-03-02T20:21:43.931" v="2193" actId="20577"/>
          <ac:spMkLst>
            <pc:docMk/>
            <pc:sldMk cId="2675168679" sldId="265"/>
            <ac:spMk id="32" creationId="{B15C3B81-39FD-7B29-7A41-86FA662C7339}"/>
          </ac:spMkLst>
        </pc:spChg>
        <pc:picChg chg="add mod">
          <ac:chgData name="María Groppo" userId="b7ed2fd4eea5cb53" providerId="LiveId" clId="{A89118AF-0E48-4E17-8458-9A63044B473C}" dt="2025-03-02T20:22:46.025" v="2196" actId="1076"/>
          <ac:picMkLst>
            <pc:docMk/>
            <pc:sldMk cId="2675168679" sldId="265"/>
            <ac:picMk id="9" creationId="{47AF53D1-3E36-AAFD-3195-B28C0A5848C5}"/>
          </ac:picMkLst>
        </pc:picChg>
      </pc:sldChg>
      <pc:sldChg chg="delSp add del mod">
        <pc:chgData name="María Groppo" userId="b7ed2fd4eea5cb53" providerId="LiveId" clId="{A89118AF-0E48-4E17-8458-9A63044B473C}" dt="2025-03-02T20:24:51.551" v="2199" actId="47"/>
        <pc:sldMkLst>
          <pc:docMk/>
          <pc:sldMk cId="272738258" sldId="266"/>
        </pc:sldMkLst>
      </pc:sldChg>
      <pc:sldChg chg="add">
        <pc:chgData name="María Groppo" userId="b7ed2fd4eea5cb53" providerId="LiveId" clId="{A89118AF-0E48-4E17-8458-9A63044B473C}" dt="2025-03-02T20:24:53.550" v="2200"/>
        <pc:sldMkLst>
          <pc:docMk/>
          <pc:sldMk cId="401526120" sldId="266"/>
        </pc:sldMkLst>
      </pc:sldChg>
      <pc:sldChg chg="addSp delSp modSp add mod">
        <pc:chgData name="María Groppo" userId="b7ed2fd4eea5cb53" providerId="LiveId" clId="{A89118AF-0E48-4E17-8458-9A63044B473C}" dt="2025-03-02T20:41:23.538" v="2415" actId="1076"/>
        <pc:sldMkLst>
          <pc:docMk/>
          <pc:sldMk cId="1227346241" sldId="267"/>
        </pc:sldMkLst>
        <pc:spChg chg="mod">
          <ac:chgData name="María Groppo" userId="b7ed2fd4eea5cb53" providerId="LiveId" clId="{A89118AF-0E48-4E17-8458-9A63044B473C}" dt="2025-03-02T20:39:55.932" v="2407"/>
          <ac:spMkLst>
            <pc:docMk/>
            <pc:sldMk cId="1227346241" sldId="267"/>
            <ac:spMk id="32" creationId="{0CCF1B92-6441-22BD-0600-A5FE708B8F00}"/>
          </ac:spMkLst>
        </pc:spChg>
        <pc:picChg chg="add mod">
          <ac:chgData name="María Groppo" userId="b7ed2fd4eea5cb53" providerId="LiveId" clId="{A89118AF-0E48-4E17-8458-9A63044B473C}" dt="2025-03-02T20:28:04.485" v="2236" actId="1076"/>
          <ac:picMkLst>
            <pc:docMk/>
            <pc:sldMk cId="1227346241" sldId="267"/>
            <ac:picMk id="4" creationId="{0B47179C-5FD7-9BF2-C9DF-3F1C58DEC319}"/>
          </ac:picMkLst>
        </pc:picChg>
        <pc:picChg chg="add mod">
          <ac:chgData name="María Groppo" userId="b7ed2fd4eea5cb53" providerId="LiveId" clId="{A89118AF-0E48-4E17-8458-9A63044B473C}" dt="2025-03-02T20:40:55.615" v="2410" actId="1076"/>
          <ac:picMkLst>
            <pc:docMk/>
            <pc:sldMk cId="1227346241" sldId="267"/>
            <ac:picMk id="5122" creationId="{CC9612BF-18EC-7741-C507-DE83220ED246}"/>
          </ac:picMkLst>
        </pc:picChg>
        <pc:picChg chg="add mod">
          <ac:chgData name="María Groppo" userId="b7ed2fd4eea5cb53" providerId="LiveId" clId="{A89118AF-0E48-4E17-8458-9A63044B473C}" dt="2025-03-02T20:41:23.538" v="2415" actId="1076"/>
          <ac:picMkLst>
            <pc:docMk/>
            <pc:sldMk cId="1227346241" sldId="267"/>
            <ac:picMk id="5124" creationId="{D80C3BE1-7E05-9529-8D9E-24E7DE1FE932}"/>
          </ac:picMkLst>
        </pc:picChg>
      </pc:sldChg>
      <pc:sldChg chg="addSp delSp modSp add mod">
        <pc:chgData name="María Groppo" userId="b7ed2fd4eea5cb53" providerId="LiveId" clId="{A89118AF-0E48-4E17-8458-9A63044B473C}" dt="2025-03-02T20:43:33.797" v="2462" actId="1037"/>
        <pc:sldMkLst>
          <pc:docMk/>
          <pc:sldMk cId="2044267801" sldId="268"/>
        </pc:sldMkLst>
        <pc:spChg chg="mod">
          <ac:chgData name="María Groppo" userId="b7ed2fd4eea5cb53" providerId="LiveId" clId="{A89118AF-0E48-4E17-8458-9A63044B473C}" dt="2025-03-02T20:41:44.158" v="2445" actId="20577"/>
          <ac:spMkLst>
            <pc:docMk/>
            <pc:sldMk cId="2044267801" sldId="268"/>
            <ac:spMk id="32" creationId="{B3F070CF-11FE-5D89-37FA-594FBEE16C65}"/>
          </ac:spMkLst>
        </pc:spChg>
        <pc:picChg chg="add mod">
          <ac:chgData name="María Groppo" userId="b7ed2fd4eea5cb53" providerId="LiveId" clId="{A89118AF-0E48-4E17-8458-9A63044B473C}" dt="2025-03-02T20:29:33.944" v="2256" actId="1076"/>
          <ac:picMkLst>
            <pc:docMk/>
            <pc:sldMk cId="2044267801" sldId="268"/>
            <ac:picMk id="3" creationId="{61626239-0FD5-93C2-BC91-1A90690170FA}"/>
          </ac:picMkLst>
        </pc:picChg>
        <pc:picChg chg="add mod">
          <ac:chgData name="María Groppo" userId="b7ed2fd4eea5cb53" providerId="LiveId" clId="{A89118AF-0E48-4E17-8458-9A63044B473C}" dt="2025-03-02T20:43:33.797" v="2462" actId="1037"/>
          <ac:picMkLst>
            <pc:docMk/>
            <pc:sldMk cId="2044267801" sldId="268"/>
            <ac:picMk id="4098" creationId="{96742FBE-F40E-5877-783B-F997E80950F8}"/>
          </ac:picMkLst>
        </pc:picChg>
        <pc:picChg chg="add mod">
          <ac:chgData name="María Groppo" userId="b7ed2fd4eea5cb53" providerId="LiveId" clId="{A89118AF-0E48-4E17-8458-9A63044B473C}" dt="2025-03-02T20:43:33.797" v="2462" actId="1037"/>
          <ac:picMkLst>
            <pc:docMk/>
            <pc:sldMk cId="2044267801" sldId="268"/>
            <ac:picMk id="4100" creationId="{8A86998B-8D1D-B495-BAFE-674B1E20D120}"/>
          </ac:picMkLst>
        </pc:picChg>
      </pc:sldChg>
      <pc:sldChg chg="modSp add mod ord">
        <pc:chgData name="María Groppo" userId="b7ed2fd4eea5cb53" providerId="LiveId" clId="{A89118AF-0E48-4E17-8458-9A63044B473C}" dt="2025-03-03T16:32:23.838" v="3223" actId="14100"/>
        <pc:sldMkLst>
          <pc:docMk/>
          <pc:sldMk cId="727392259" sldId="269"/>
        </pc:sldMkLst>
        <pc:spChg chg="mod">
          <ac:chgData name="María Groppo" userId="b7ed2fd4eea5cb53" providerId="LiveId" clId="{A89118AF-0E48-4E17-8458-9A63044B473C}" dt="2025-03-02T20:31:41.407" v="2311" actId="20577"/>
          <ac:spMkLst>
            <pc:docMk/>
            <pc:sldMk cId="727392259" sldId="269"/>
            <ac:spMk id="31" creationId="{5694D11E-567D-8468-5182-03236C3BA318}"/>
          </ac:spMkLst>
        </pc:spChg>
        <pc:spChg chg="mod">
          <ac:chgData name="María Groppo" userId="b7ed2fd4eea5cb53" providerId="LiveId" clId="{A89118AF-0E48-4E17-8458-9A63044B473C}" dt="2025-03-03T16:32:20.034" v="3222" actId="20577"/>
          <ac:spMkLst>
            <pc:docMk/>
            <pc:sldMk cId="727392259" sldId="269"/>
            <ac:spMk id="32" creationId="{9E354231-4C84-5530-F2A1-3EF858B40499}"/>
          </ac:spMkLst>
        </pc:spChg>
        <pc:grpChg chg="mod">
          <ac:chgData name="María Groppo" userId="b7ed2fd4eea5cb53" providerId="LiveId" clId="{A89118AF-0E48-4E17-8458-9A63044B473C}" dt="2025-03-03T16:32:23.838" v="3223" actId="14100"/>
          <ac:grpSpMkLst>
            <pc:docMk/>
            <pc:sldMk cId="727392259" sldId="269"/>
            <ac:grpSpMk id="26" creationId="{2B9408E6-590A-EA8C-A6C9-AC8AC4BF7480}"/>
          </ac:grpSpMkLst>
        </pc:grpChg>
      </pc:sldChg>
      <pc:sldChg chg="delSp modSp add mod">
        <pc:chgData name="María Groppo" userId="b7ed2fd4eea5cb53" providerId="LiveId" clId="{A89118AF-0E48-4E17-8458-9A63044B473C}" dt="2025-03-03T16:17:25.902" v="3152" actId="6549"/>
        <pc:sldMkLst>
          <pc:docMk/>
          <pc:sldMk cId="1486141013" sldId="270"/>
        </pc:sldMkLst>
        <pc:spChg chg="mod">
          <ac:chgData name="María Groppo" userId="b7ed2fd4eea5cb53" providerId="LiveId" clId="{A89118AF-0E48-4E17-8458-9A63044B473C}" dt="2025-03-03T16:17:25.902" v="3152" actId="6549"/>
          <ac:spMkLst>
            <pc:docMk/>
            <pc:sldMk cId="1486141013" sldId="270"/>
            <ac:spMk id="32" creationId="{DCD2F242-5221-3E6D-0000-12FF3B89219F}"/>
          </ac:spMkLst>
        </pc:spChg>
        <pc:grpChg chg="mod">
          <ac:chgData name="María Groppo" userId="b7ed2fd4eea5cb53" providerId="LiveId" clId="{A89118AF-0E48-4E17-8458-9A63044B473C}" dt="2025-03-03T16:14:21.954" v="3101" actId="14100"/>
          <ac:grpSpMkLst>
            <pc:docMk/>
            <pc:sldMk cId="1486141013" sldId="270"/>
            <ac:grpSpMk id="26" creationId="{16677563-DE64-A9A1-FCA7-7F1016ED3101}"/>
          </ac:grpSpMkLst>
        </pc:grpChg>
      </pc:sldChg>
      <pc:sldChg chg="addSp delSp new del mod">
        <pc:chgData name="María Groppo" userId="b7ed2fd4eea5cb53" providerId="LiveId" clId="{A89118AF-0E48-4E17-8458-9A63044B473C}" dt="2025-03-03T15:49:46.862" v="2727" actId="47"/>
        <pc:sldMkLst>
          <pc:docMk/>
          <pc:sldMk cId="2756011424" sldId="270"/>
        </pc:sldMkLst>
      </pc:sldChg>
      <pc:sldChg chg="modSp add del mod">
        <pc:chgData name="María Groppo" userId="b7ed2fd4eea5cb53" providerId="LiveId" clId="{A89118AF-0E48-4E17-8458-9A63044B473C}" dt="2025-03-03T16:06:39.728" v="3025" actId="47"/>
        <pc:sldMkLst>
          <pc:docMk/>
          <pc:sldMk cId="2962462150" sldId="271"/>
        </pc:sldMkLst>
      </pc:sldChg>
      <pc:sldChg chg="modSp add del mod">
        <pc:chgData name="María Groppo" userId="b7ed2fd4eea5cb53" providerId="LiveId" clId="{A89118AF-0E48-4E17-8458-9A63044B473C}" dt="2025-03-03T16:14:36.452" v="3102" actId="47"/>
        <pc:sldMkLst>
          <pc:docMk/>
          <pc:sldMk cId="3309573528" sldId="271"/>
        </pc:sldMkLst>
      </pc:sldChg>
      <pc:sldChg chg="modSp add mod">
        <pc:chgData name="María Groppo" userId="b7ed2fd4eea5cb53" providerId="LiveId" clId="{A89118AF-0E48-4E17-8458-9A63044B473C}" dt="2025-03-03T16:18:01.839" v="3158" actId="20577"/>
        <pc:sldMkLst>
          <pc:docMk/>
          <pc:sldMk cId="2182002168" sldId="272"/>
        </pc:sldMkLst>
        <pc:spChg chg="mod">
          <ac:chgData name="María Groppo" userId="b7ed2fd4eea5cb53" providerId="LiveId" clId="{A89118AF-0E48-4E17-8458-9A63044B473C}" dt="2025-03-03T16:18:01.839" v="3158" actId="20577"/>
          <ac:spMkLst>
            <pc:docMk/>
            <pc:sldMk cId="2182002168" sldId="272"/>
            <ac:spMk id="32" creationId="{F6C73517-5CE3-8E03-E08E-48D763234E31}"/>
          </ac:spMkLst>
        </pc:spChg>
      </pc:sldChg>
      <pc:sldChg chg="add del">
        <pc:chgData name="María Groppo" userId="b7ed2fd4eea5cb53" providerId="LiveId" clId="{A89118AF-0E48-4E17-8458-9A63044B473C}" dt="2025-03-03T16:32:31.827" v="3224" actId="47"/>
        <pc:sldMkLst>
          <pc:docMk/>
          <pc:sldMk cId="2404981403" sldId="273"/>
        </pc:sldMkLst>
      </pc:sldChg>
      <pc:sldChg chg="addSp delSp modSp add mod">
        <pc:chgData name="María Groppo" userId="b7ed2fd4eea5cb53" providerId="LiveId" clId="{A89118AF-0E48-4E17-8458-9A63044B473C}" dt="2025-03-06T21:22:01.232" v="3271" actId="14100"/>
        <pc:sldMkLst>
          <pc:docMk/>
          <pc:sldMk cId="3811451233" sldId="273"/>
        </pc:sldMkLst>
        <pc:spChg chg="mod">
          <ac:chgData name="María Groppo" userId="b7ed2fd4eea5cb53" providerId="LiveId" clId="{A89118AF-0E48-4E17-8458-9A63044B473C}" dt="2025-03-06T21:21:52.551" v="3267" actId="1076"/>
          <ac:spMkLst>
            <pc:docMk/>
            <pc:sldMk cId="3811451233" sldId="273"/>
            <ac:spMk id="27" creationId="{5DDAB803-765F-983D-DBC8-1959FD97DAE2}"/>
          </ac:spMkLst>
        </pc:spChg>
        <pc:spChg chg="mod">
          <ac:chgData name="María Groppo" userId="b7ed2fd4eea5cb53" providerId="LiveId" clId="{A89118AF-0E48-4E17-8458-9A63044B473C}" dt="2025-03-06T21:21:52.551" v="3267" actId="1076"/>
          <ac:spMkLst>
            <pc:docMk/>
            <pc:sldMk cId="3811451233" sldId="273"/>
            <ac:spMk id="28" creationId="{20826FD4-7223-B638-28A1-F69CB94087AF}"/>
          </ac:spMkLst>
        </pc:spChg>
        <pc:spChg chg="mod">
          <ac:chgData name="María Groppo" userId="b7ed2fd4eea5cb53" providerId="LiveId" clId="{A89118AF-0E48-4E17-8458-9A63044B473C}" dt="2025-03-06T21:21:42.350" v="3262" actId="20577"/>
          <ac:spMkLst>
            <pc:docMk/>
            <pc:sldMk cId="3811451233" sldId="273"/>
            <ac:spMk id="32" creationId="{9E61027E-7CF5-C8E5-7C4D-68E56C56B34B}"/>
          </ac:spMkLst>
        </pc:spChg>
        <pc:grpChg chg="mod">
          <ac:chgData name="María Groppo" userId="b7ed2fd4eea5cb53" providerId="LiveId" clId="{A89118AF-0E48-4E17-8458-9A63044B473C}" dt="2025-03-06T21:21:52.551" v="3267" actId="1076"/>
          <ac:grpSpMkLst>
            <pc:docMk/>
            <pc:sldMk cId="3811451233" sldId="273"/>
            <ac:grpSpMk id="26" creationId="{5DAD7AE3-94E3-9F54-BA5E-2AF9E3B9780D}"/>
          </ac:grpSpMkLst>
        </pc:grpChg>
        <pc:picChg chg="del">
          <ac:chgData name="María Groppo" userId="b7ed2fd4eea5cb53" providerId="LiveId" clId="{A89118AF-0E48-4E17-8458-9A63044B473C}" dt="2025-03-06T21:21:34.294" v="3248" actId="478"/>
          <ac:picMkLst>
            <pc:docMk/>
            <pc:sldMk cId="3811451233" sldId="273"/>
            <ac:picMk id="10" creationId="{3A939FB3-B211-7B22-5F41-1E217A930CA7}"/>
          </ac:picMkLst>
        </pc:picChg>
        <pc:picChg chg="del">
          <ac:chgData name="María Groppo" userId="b7ed2fd4eea5cb53" providerId="LiveId" clId="{A89118AF-0E48-4E17-8458-9A63044B473C}" dt="2025-03-06T21:21:36.169" v="3249" actId="478"/>
          <ac:picMkLst>
            <pc:docMk/>
            <pc:sldMk cId="3811451233" sldId="273"/>
            <ac:picMk id="12" creationId="{BD4FFFF0-4EDF-F7F4-CFDE-AED66CC6B57F}"/>
          </ac:picMkLst>
        </pc:picChg>
        <pc:picChg chg="add mod">
          <ac:chgData name="María Groppo" userId="b7ed2fd4eea5cb53" providerId="LiveId" clId="{A89118AF-0E48-4E17-8458-9A63044B473C}" dt="2025-03-06T21:22:01.232" v="3271" actId="14100"/>
          <ac:picMkLst>
            <pc:docMk/>
            <pc:sldMk cId="3811451233" sldId="273"/>
            <ac:picMk id="1026" creationId="{072A9689-9993-EECB-3790-4B0EEA14CB12}"/>
          </ac:picMkLst>
        </pc:picChg>
        <pc:picChg chg="del">
          <ac:chgData name="María Groppo" userId="b7ed2fd4eea5cb53" providerId="LiveId" clId="{A89118AF-0E48-4E17-8458-9A63044B473C}" dt="2025-03-06T21:21:36.567" v="3250" actId="478"/>
          <ac:picMkLst>
            <pc:docMk/>
            <pc:sldMk cId="3811451233" sldId="273"/>
            <ac:picMk id="8194" creationId="{144B1AF8-9852-A386-79FC-52F4FDC2F913}"/>
          </ac:picMkLst>
        </pc:picChg>
      </pc:sldChg>
      <pc:sldChg chg="addSp delSp modSp add ord">
        <pc:chgData name="María Groppo" userId="b7ed2fd4eea5cb53" providerId="LiveId" clId="{A89118AF-0E48-4E17-8458-9A63044B473C}" dt="2025-03-06T21:24:00.720" v="3283" actId="1076"/>
        <pc:sldMkLst>
          <pc:docMk/>
          <pc:sldMk cId="77337426" sldId="274"/>
        </pc:sldMkLst>
        <pc:picChg chg="del">
          <ac:chgData name="María Groppo" userId="b7ed2fd4eea5cb53" providerId="LiveId" clId="{A89118AF-0E48-4E17-8458-9A63044B473C}" dt="2025-03-06T21:23:50.740" v="3279" actId="478"/>
          <ac:picMkLst>
            <pc:docMk/>
            <pc:sldMk cId="77337426" sldId="274"/>
            <ac:picMk id="1026" creationId="{F5B3461D-8F1A-D6BF-5E10-59DF41A7DEB1}"/>
          </ac:picMkLst>
        </pc:picChg>
        <pc:picChg chg="add mod">
          <ac:chgData name="María Groppo" userId="b7ed2fd4eea5cb53" providerId="LiveId" clId="{A89118AF-0E48-4E17-8458-9A63044B473C}" dt="2025-03-06T21:24:00.720" v="3283" actId="1076"/>
          <ac:picMkLst>
            <pc:docMk/>
            <pc:sldMk cId="77337426" sldId="274"/>
            <ac:picMk id="2050" creationId="{49FF044E-0655-4143-528A-0E30C35D1E34}"/>
          </ac:picMkLst>
        </pc:picChg>
      </pc:sldChg>
      <pc:sldChg chg="addSp delSp modSp add">
        <pc:chgData name="María Groppo" userId="b7ed2fd4eea5cb53" providerId="LiveId" clId="{A89118AF-0E48-4E17-8458-9A63044B473C}" dt="2025-03-06T21:25:25.249" v="3287" actId="1076"/>
        <pc:sldMkLst>
          <pc:docMk/>
          <pc:sldMk cId="1901612150" sldId="275"/>
        </pc:sldMkLst>
        <pc:picChg chg="del">
          <ac:chgData name="María Groppo" userId="b7ed2fd4eea5cb53" providerId="LiveId" clId="{A89118AF-0E48-4E17-8458-9A63044B473C}" dt="2025-03-06T21:24:11.720" v="3285" actId="478"/>
          <ac:picMkLst>
            <pc:docMk/>
            <pc:sldMk cId="1901612150" sldId="275"/>
            <ac:picMk id="2050" creationId="{8FF121D9-DD7F-8E62-BE0E-155C40114F69}"/>
          </ac:picMkLst>
        </pc:picChg>
        <pc:picChg chg="add mod">
          <ac:chgData name="María Groppo" userId="b7ed2fd4eea5cb53" providerId="LiveId" clId="{A89118AF-0E48-4E17-8458-9A63044B473C}" dt="2025-03-06T21:25:25.249" v="3287" actId="1076"/>
          <ac:picMkLst>
            <pc:docMk/>
            <pc:sldMk cId="1901612150" sldId="275"/>
            <ac:picMk id="3074" creationId="{CEC110A3-05D1-5A86-2CEC-90457FABF481}"/>
          </ac:picMkLst>
        </pc:picChg>
      </pc:sldChg>
    </pc:docChg>
  </pc:docChgLst>
  <pc:docChgLst>
    <pc:chgData name="María Groppo" userId="b7ed2fd4eea5cb53" providerId="LiveId" clId="{273F6096-68E9-4CF3-89DA-9CCA1B3BB067}"/>
    <pc:docChg chg="undo custSel addSld delSld modSld">
      <pc:chgData name="María Groppo" userId="b7ed2fd4eea5cb53" providerId="LiveId" clId="{273F6096-68E9-4CF3-89DA-9CCA1B3BB067}" dt="2025-01-28T21:06:34.242" v="395" actId="47"/>
      <pc:docMkLst>
        <pc:docMk/>
      </pc:docMkLst>
      <pc:sldChg chg="modSp mod">
        <pc:chgData name="María Groppo" userId="b7ed2fd4eea5cb53" providerId="LiveId" clId="{273F6096-68E9-4CF3-89DA-9CCA1B3BB067}" dt="2025-01-28T20:53:58.470" v="98" actId="20577"/>
        <pc:sldMkLst>
          <pc:docMk/>
          <pc:sldMk cId="0" sldId="256"/>
        </pc:sldMkLst>
        <pc:spChg chg="mod">
          <ac:chgData name="María Groppo" userId="b7ed2fd4eea5cb53" providerId="LiveId" clId="{273F6096-68E9-4CF3-89DA-9CCA1B3BB067}" dt="2025-01-28T20:52:58.097" v="55" actId="20577"/>
          <ac:spMkLst>
            <pc:docMk/>
            <pc:sldMk cId="0" sldId="256"/>
            <ac:spMk id="16" creationId="{00000000-0000-0000-0000-000000000000}"/>
          </ac:spMkLst>
        </pc:spChg>
        <pc:spChg chg="mod">
          <ac:chgData name="María Groppo" userId="b7ed2fd4eea5cb53" providerId="LiveId" clId="{273F6096-68E9-4CF3-89DA-9CCA1B3BB067}" dt="2025-01-28T20:53:58.470" v="98" actId="20577"/>
          <ac:spMkLst>
            <pc:docMk/>
            <pc:sldMk cId="0" sldId="256"/>
            <ac:spMk id="17" creationId="{00000000-0000-0000-0000-000000000000}"/>
          </ac:spMkLst>
        </pc:spChg>
      </pc:sldChg>
      <pc:sldChg chg="delSp modSp mod">
        <pc:chgData name="María Groppo" userId="b7ed2fd4eea5cb53" providerId="LiveId" clId="{273F6096-68E9-4CF3-89DA-9CCA1B3BB067}" dt="2025-01-28T20:59:08.404" v="356" actId="14100"/>
        <pc:sldMkLst>
          <pc:docMk/>
          <pc:sldMk cId="0" sldId="257"/>
        </pc:sldMkLst>
        <pc:spChg chg="mod">
          <ac:chgData name="María Groppo" userId="b7ed2fd4eea5cb53" providerId="LiveId" clId="{273F6096-68E9-4CF3-89DA-9CCA1B3BB067}" dt="2025-01-28T20:54:33.649" v="129"/>
          <ac:spMkLst>
            <pc:docMk/>
            <pc:sldMk cId="0" sldId="257"/>
            <ac:spMk id="29" creationId="{00000000-0000-0000-0000-000000000000}"/>
          </ac:spMkLst>
        </pc:spChg>
        <pc:spChg chg="mod">
          <ac:chgData name="María Groppo" userId="b7ed2fd4eea5cb53" providerId="LiveId" clId="{273F6096-68E9-4CF3-89DA-9CCA1B3BB067}" dt="2025-01-28T20:55:39.200" v="204" actId="403"/>
          <ac:spMkLst>
            <pc:docMk/>
            <pc:sldMk cId="0" sldId="257"/>
            <ac:spMk id="31" creationId="{00000000-0000-0000-0000-000000000000}"/>
          </ac:spMkLst>
        </pc:spChg>
        <pc:spChg chg="mod">
          <ac:chgData name="María Groppo" userId="b7ed2fd4eea5cb53" providerId="LiveId" clId="{273F6096-68E9-4CF3-89DA-9CCA1B3BB067}" dt="2025-01-28T20:56:12.997" v="229" actId="1036"/>
          <ac:spMkLst>
            <pc:docMk/>
            <pc:sldMk cId="0" sldId="257"/>
            <ac:spMk id="32" creationId="{00000000-0000-0000-0000-000000000000}"/>
          </ac:spMkLst>
        </pc:spChg>
        <pc:spChg chg="mod">
          <ac:chgData name="María Groppo" userId="b7ed2fd4eea5cb53" providerId="LiveId" clId="{273F6096-68E9-4CF3-89DA-9CCA1B3BB067}" dt="2025-01-28T20:56:36.611" v="262" actId="20577"/>
          <ac:spMkLst>
            <pc:docMk/>
            <pc:sldMk cId="0" sldId="257"/>
            <ac:spMk id="40" creationId="{00000000-0000-0000-0000-000000000000}"/>
          </ac:spMkLst>
        </pc:spChg>
        <pc:spChg chg="mod">
          <ac:chgData name="María Groppo" userId="b7ed2fd4eea5cb53" providerId="LiveId" clId="{273F6096-68E9-4CF3-89DA-9CCA1B3BB067}" dt="2025-01-28T20:59:01.761" v="355" actId="113"/>
          <ac:spMkLst>
            <pc:docMk/>
            <pc:sldMk cId="0" sldId="257"/>
            <ac:spMk id="41" creationId="{00000000-0000-0000-0000-000000000000}"/>
          </ac:spMkLst>
        </pc:spChg>
        <pc:grpChg chg="mod">
          <ac:chgData name="María Groppo" userId="b7ed2fd4eea5cb53" providerId="LiveId" clId="{273F6096-68E9-4CF3-89DA-9CCA1B3BB067}" dt="2025-01-28T20:54:42.491" v="160" actId="1035"/>
          <ac:grpSpMkLst>
            <pc:docMk/>
            <pc:sldMk cId="0" sldId="257"/>
            <ac:grpSpMk id="23" creationId="{00000000-0000-0000-0000-000000000000}"/>
          </ac:grpSpMkLst>
        </pc:grpChg>
        <pc:grpChg chg="mod">
          <ac:chgData name="María Groppo" userId="b7ed2fd4eea5cb53" providerId="LiveId" clId="{273F6096-68E9-4CF3-89DA-9CCA1B3BB067}" dt="2025-01-28T20:54:42.491" v="160" actId="1035"/>
          <ac:grpSpMkLst>
            <pc:docMk/>
            <pc:sldMk cId="0" sldId="257"/>
            <ac:grpSpMk id="26" creationId="{00000000-0000-0000-0000-000000000000}"/>
          </ac:grpSpMkLst>
        </pc:grpChg>
        <pc:grpChg chg="mod">
          <ac:chgData name="María Groppo" userId="b7ed2fd4eea5cb53" providerId="LiveId" clId="{273F6096-68E9-4CF3-89DA-9CCA1B3BB067}" dt="2025-01-28T20:54:42.491" v="160" actId="1035"/>
          <ac:grpSpMkLst>
            <pc:docMk/>
            <pc:sldMk cId="0" sldId="257"/>
            <ac:grpSpMk id="34" creationId="{00000000-0000-0000-0000-000000000000}"/>
          </ac:grpSpMkLst>
        </pc:grpChg>
        <pc:grpChg chg="mod">
          <ac:chgData name="María Groppo" userId="b7ed2fd4eea5cb53" providerId="LiveId" clId="{273F6096-68E9-4CF3-89DA-9CCA1B3BB067}" dt="2025-01-28T20:59:08.404" v="356" actId="14100"/>
          <ac:grpSpMkLst>
            <pc:docMk/>
            <pc:sldMk cId="0" sldId="257"/>
            <ac:grpSpMk id="37" creationId="{00000000-0000-0000-0000-000000000000}"/>
          </ac:grpSpMkLst>
        </pc:grpChg>
      </pc:sldChg>
      <pc:sldChg chg="del">
        <pc:chgData name="María Groppo" userId="b7ed2fd4eea5cb53" providerId="LiveId" clId="{273F6096-68E9-4CF3-89DA-9CCA1B3BB067}" dt="2025-01-28T20:59:58.100" v="389" actId="47"/>
        <pc:sldMkLst>
          <pc:docMk/>
          <pc:sldMk cId="0" sldId="258"/>
        </pc:sldMkLst>
      </pc:sldChg>
      <pc:sldChg chg="modSp add del mod">
        <pc:chgData name="María Groppo" userId="b7ed2fd4eea5cb53" providerId="LiveId" clId="{273F6096-68E9-4CF3-89DA-9CCA1B3BB067}" dt="2025-01-28T21:06:34.242" v="395" actId="47"/>
        <pc:sldMkLst>
          <pc:docMk/>
          <pc:sldMk cId="0" sldId="259"/>
        </pc:sldMkLst>
      </pc:sldChg>
      <pc:sldChg chg="delSp modSp add mod">
        <pc:chgData name="María Groppo" userId="b7ed2fd4eea5cb53" providerId="LiveId" clId="{273F6096-68E9-4CF3-89DA-9CCA1B3BB067}" dt="2025-01-28T21:00:21.131" v="394" actId="14100"/>
        <pc:sldMkLst>
          <pc:docMk/>
          <pc:sldMk cId="3682758404" sldId="260"/>
        </pc:sldMkLst>
        <pc:spChg chg="mod">
          <ac:chgData name="María Groppo" userId="b7ed2fd4eea5cb53" providerId="LiveId" clId="{273F6096-68E9-4CF3-89DA-9CCA1B3BB067}" dt="2025-01-28T20:59:35.365" v="382" actId="20577"/>
          <ac:spMkLst>
            <pc:docMk/>
            <pc:sldMk cId="3682758404" sldId="260"/>
            <ac:spMk id="31" creationId="{79ADEDDD-DCD0-5D43-F05C-33CB6340BE73}"/>
          </ac:spMkLst>
        </pc:spChg>
        <pc:spChg chg="mod">
          <ac:chgData name="María Groppo" userId="b7ed2fd4eea5cb53" providerId="LiveId" clId="{273F6096-68E9-4CF3-89DA-9CCA1B3BB067}" dt="2025-01-28T20:59:46.786" v="385"/>
          <ac:spMkLst>
            <pc:docMk/>
            <pc:sldMk cId="3682758404" sldId="260"/>
            <ac:spMk id="32" creationId="{C60E2932-F396-DFAD-345A-A02B968EB0D7}"/>
          </ac:spMkLst>
        </pc:spChg>
        <pc:grpChg chg="mod">
          <ac:chgData name="María Groppo" userId="b7ed2fd4eea5cb53" providerId="LiveId" clId="{273F6096-68E9-4CF3-89DA-9CCA1B3BB067}" dt="2025-01-28T21:00:21.131" v="394" actId="14100"/>
          <ac:grpSpMkLst>
            <pc:docMk/>
            <pc:sldMk cId="3682758404" sldId="260"/>
            <ac:grpSpMk id="26" creationId="{CB9EBC1E-8B59-D1E5-6602-40F4DF3945FA}"/>
          </ac:grpSpMkLst>
        </pc:gr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
        <p:cNvGrpSpPr/>
        <p:nvPr/>
      </p:nvGrpSpPr>
      <p:grpSpPr>
        <a:xfrm>
          <a:off x="0" y="0"/>
          <a:ext cx="0" cy="0"/>
          <a:chOff x="0" y="0"/>
          <a:chExt cx="0" cy="0"/>
        </a:xfrm>
      </p:grpSpPr>
      <p:sp>
        <p:nvSpPr>
          <p:cNvPr id="13" name="Google Shape;13;g29b439cda24_0_0: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 name="Google Shape;14;g29b439cda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7A89C77C-AE8D-1B80-6BDE-364A0C023B29}"/>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576B7F80-D9AD-96FC-E704-77A10527AE4E}"/>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67A6B747-B2FE-39A2-5EC3-5201FF31E8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6510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3336FB6B-C53D-D57D-CC0D-ACE905799291}"/>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6CCAA530-2BAF-C886-07D1-DDD4C8B9174D}"/>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87AF2740-E288-C958-7B0A-F59BEFC999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1108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DFB887C4-E804-E165-F1D6-96194E4F91C1}"/>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73E839C6-C021-EC60-C9B6-CA25E2972F28}"/>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96A9665C-7E6A-1834-303D-423612A400A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255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1FD794AF-34D6-6AD0-C0C5-53BC89896BF9}"/>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89D01FB4-492B-53E6-8819-99DE3CC7E760}"/>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445E746B-A142-0CD0-6CDF-4E2E3E67A13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04548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D49FEC00-6130-E6FD-6571-A803AE053995}"/>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EA808A4D-28B0-0A2B-7ED7-324641ED18C6}"/>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5BEEFEBD-632E-5DFC-B421-860EA0A443A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548507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0AA5B6D7-9167-36F2-637C-A634A98E3851}"/>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4607D74F-4917-55EE-1E90-2854D44D5F7A}"/>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0B71B049-C8EF-BD03-029F-E58F70E951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944638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0AABC77D-7C5C-85DD-C4AE-F38E0BE04718}"/>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073D4395-82DA-6ADA-A068-98558E903070}"/>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883122AB-B2F6-89E7-1F28-9C0C4406FFD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23215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p:cNvGrpSpPr/>
        <p:nvPr/>
      </p:nvGrpSpPr>
      <p:grpSpPr>
        <a:xfrm>
          <a:off x="0" y="0"/>
          <a:ext cx="0" cy="0"/>
          <a:chOff x="0" y="0"/>
          <a:chExt cx="0" cy="0"/>
        </a:xfrm>
      </p:grpSpPr>
      <p:sp>
        <p:nvSpPr>
          <p:cNvPr id="20" name="Google Shape;20;g11e19b6b608_0_6: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60FF5F90-A56E-F959-5AE0-64089C536C7E}"/>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9DDD4F2A-E3CA-360A-2AFE-377F0E6CC11F}"/>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AC56713A-1752-E2CF-71CE-F5E9E3F38D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9636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DDA14DCC-E1E3-7261-C6AF-0B185B35DA25}"/>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936D49C8-5FFA-093C-5ADF-7A2DE4D80D3E}"/>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15E67E9E-6ADE-B022-E973-D8C259D3C2F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50438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58331216-DC12-1BBA-7B38-06471F8A1CF6}"/>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8E8BB512-6D92-51DC-FF3F-72663603D77B}"/>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27F7C6F6-CD86-114B-7CC3-906998EC38C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284099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CF5A848B-EA6C-10DB-D838-F5BF6BCB58D9}"/>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3BFF2736-BDA8-90D7-32B5-67A5F0FA88D6}"/>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A9E31911-3508-6BF0-3870-EE0ECA4728B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75881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BDAE7FC4-E758-BEE9-E8F9-031E2D26AFD0}"/>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00E4706A-B3AD-8845-0ED4-B120091D73E3}"/>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C886E562-42D7-9B9F-FBA3-A504BB213B2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995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E053F260-DFEF-1EB8-A221-55E0B76F1045}"/>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DE7AD023-1B68-8A6D-1ED7-56F5100E3CD5}"/>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68E8E450-4FD3-B2B2-195B-8D4BA3F479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1518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
          <a:extLst>
            <a:ext uri="{FF2B5EF4-FFF2-40B4-BE49-F238E27FC236}">
              <a16:creationId xmlns:a16="http://schemas.microsoft.com/office/drawing/2014/main" id="{12B9E281-2539-7905-DB97-C020ACBCCD2A}"/>
            </a:ext>
          </a:extLst>
        </p:cNvPr>
        <p:cNvGrpSpPr/>
        <p:nvPr/>
      </p:nvGrpSpPr>
      <p:grpSpPr>
        <a:xfrm>
          <a:off x="0" y="0"/>
          <a:ext cx="0" cy="0"/>
          <a:chOff x="0" y="0"/>
          <a:chExt cx="0" cy="0"/>
        </a:xfrm>
      </p:grpSpPr>
      <p:sp>
        <p:nvSpPr>
          <p:cNvPr id="20" name="Google Shape;20;g11e19b6b608_0_6:notes">
            <a:extLst>
              <a:ext uri="{FF2B5EF4-FFF2-40B4-BE49-F238E27FC236}">
                <a16:creationId xmlns:a16="http://schemas.microsoft.com/office/drawing/2014/main" id="{1D8DD42B-B7AD-C2A5-32A3-958A02981B4B}"/>
              </a:ext>
            </a:extLst>
          </p:cNvPr>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 name="Google Shape;21;g11e19b6b608_0_6:notes">
            <a:extLst>
              <a:ext uri="{FF2B5EF4-FFF2-40B4-BE49-F238E27FC236}">
                <a16:creationId xmlns:a16="http://schemas.microsoft.com/office/drawing/2014/main" id="{539DB1D3-F39D-648A-F4A9-2DCC8A1AD72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98478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arátula">
  <p:cSld name="TITLE_1">
    <p:bg>
      <p:bgPr>
        <a:blipFill>
          <a:blip r:embed="rId2">
            <a:alphaModFix/>
          </a:blip>
          <a:stretch>
            <a:fillRect/>
          </a:stretch>
        </a:blipFill>
        <a:effectLst/>
      </p:bgPr>
    </p:bg>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resentación del servicio">
  <p:cSld name="SECTION_HEADER_1">
    <p:bg>
      <p:bgPr>
        <a:blipFill>
          <a:blip r:embed="rId2">
            <a:alphaModFix/>
          </a:blip>
          <a:stretch>
            <a:fillRect/>
          </a:stretch>
        </a:blipFill>
        <a:effectLst/>
      </p:bgPr>
    </p:bg>
    <p:spTree>
      <p:nvGrpSpPr>
        <p:cNvPr id="1" name="Shape 1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ndo blanco">
  <p:cSld name="SECTION_HEADER_1_1_1_1_1_1_1_1">
    <p:spTree>
      <p:nvGrpSpPr>
        <p:cNvPr id="1" name="Shape 1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
        <p:cNvGrpSpPr/>
        <p:nvPr/>
      </p:nvGrpSpPr>
      <p:grpSpPr>
        <a:xfrm>
          <a:off x="0" y="0"/>
          <a:ext cx="0" cy="0"/>
          <a:chOff x="0" y="0"/>
          <a:chExt cx="0" cy="0"/>
        </a:xfrm>
      </p:grpSpPr>
      <p:sp>
        <p:nvSpPr>
          <p:cNvPr id="16" name="Google Shape;16;p6"/>
          <p:cNvSpPr txBox="1"/>
          <p:nvPr/>
        </p:nvSpPr>
        <p:spPr>
          <a:xfrm>
            <a:off x="502950" y="468275"/>
            <a:ext cx="6554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 sz="2000" dirty="0">
                <a:solidFill>
                  <a:schemeClr val="lt1"/>
                </a:solidFill>
                <a:latin typeface="DM Sans"/>
                <a:ea typeface="DM Sans"/>
                <a:cs typeface="DM Sans"/>
                <a:sym typeface="DM Sans"/>
              </a:rPr>
              <a:t>MARIA GROPPO</a:t>
            </a:r>
            <a:endParaRPr sz="2000" dirty="0">
              <a:solidFill>
                <a:schemeClr val="lt1"/>
              </a:solidFill>
              <a:latin typeface="DM Sans"/>
              <a:ea typeface="DM Sans"/>
              <a:cs typeface="DM Sans"/>
              <a:sym typeface="DM Sans"/>
            </a:endParaRPr>
          </a:p>
        </p:txBody>
      </p:sp>
      <p:sp>
        <p:nvSpPr>
          <p:cNvPr id="17" name="Google Shape;17;p6"/>
          <p:cNvSpPr txBox="1"/>
          <p:nvPr/>
        </p:nvSpPr>
        <p:spPr>
          <a:xfrm>
            <a:off x="502950" y="2655700"/>
            <a:ext cx="6554100" cy="4173420"/>
          </a:xfrm>
          <a:prstGeom prst="rect">
            <a:avLst/>
          </a:prstGeom>
          <a:noFill/>
          <a:ln>
            <a:noFill/>
          </a:ln>
        </p:spPr>
        <p:txBody>
          <a:bodyPr spcFirstLastPara="1" wrap="square" lIns="91425" tIns="91425" rIns="91425" bIns="91425" anchor="t" anchorCtr="0">
            <a:spAutoFit/>
          </a:bodyPr>
          <a:lstStyle/>
          <a:p>
            <a:pPr marL="0" lvl="0" indent="0" algn="ctr" rtl="0">
              <a:lnSpc>
                <a:spcPct val="90000"/>
              </a:lnSpc>
              <a:spcBef>
                <a:spcPts val="0"/>
              </a:spcBef>
              <a:spcAft>
                <a:spcPts val="0"/>
              </a:spcAft>
              <a:buClr>
                <a:schemeClr val="dk1"/>
              </a:buClr>
              <a:buSzPts val="1100"/>
              <a:buFont typeface="Arial"/>
              <a:buNone/>
            </a:pPr>
            <a:r>
              <a:rPr lang="es" sz="4500" b="1" dirty="0">
                <a:solidFill>
                  <a:srgbClr val="FFFFFF"/>
                </a:solidFill>
                <a:latin typeface="DM Sans"/>
                <a:ea typeface="DM Sans"/>
                <a:cs typeface="DM Sans"/>
                <a:sym typeface="DM Sans"/>
              </a:rPr>
              <a:t>IA: Generación de Prompts</a:t>
            </a:r>
          </a:p>
          <a:p>
            <a:pPr marL="0" lvl="0" indent="0" algn="ctr" rtl="0">
              <a:lnSpc>
                <a:spcPct val="90000"/>
              </a:lnSpc>
              <a:spcBef>
                <a:spcPts val="0"/>
              </a:spcBef>
              <a:spcAft>
                <a:spcPts val="0"/>
              </a:spcAft>
              <a:buClr>
                <a:schemeClr val="dk1"/>
              </a:buClr>
              <a:buSzPts val="1100"/>
              <a:buFont typeface="Arial"/>
              <a:buNone/>
            </a:pPr>
            <a:r>
              <a:rPr lang="es" sz="1800" b="1" dirty="0">
                <a:solidFill>
                  <a:srgbClr val="FFFFFF"/>
                </a:solidFill>
                <a:latin typeface="DM Sans"/>
                <a:ea typeface="DM Sans"/>
                <a:cs typeface="DM Sans"/>
                <a:sym typeface="DM Sans"/>
              </a:rPr>
              <a:t>COMISION 71900</a:t>
            </a:r>
            <a:endParaRPr sz="1800" b="1" dirty="0">
              <a:solidFill>
                <a:srgbClr val="FFFFFF"/>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500" b="1" dirty="0">
              <a:solidFill>
                <a:srgbClr val="FFFFFF"/>
              </a:solidFill>
              <a:latin typeface="DM Sans"/>
              <a:ea typeface="DM Sans"/>
              <a:cs typeface="DM Sans"/>
              <a:sym typeface="DM Sans"/>
            </a:endParaRPr>
          </a:p>
          <a:p>
            <a:pPr marL="0" lvl="0" indent="0" algn="ctr" rtl="0">
              <a:lnSpc>
                <a:spcPct val="90000"/>
              </a:lnSpc>
              <a:spcBef>
                <a:spcPts val="0"/>
              </a:spcBef>
              <a:spcAft>
                <a:spcPts val="0"/>
              </a:spcAft>
              <a:buClr>
                <a:schemeClr val="dk1"/>
              </a:buClr>
              <a:buSzPts val="1100"/>
              <a:buFont typeface="Arial"/>
              <a:buNone/>
            </a:pPr>
            <a:endParaRPr sz="4500" b="1" dirty="0">
              <a:solidFill>
                <a:srgbClr val="FFFFFF"/>
              </a:solidFill>
              <a:latin typeface="DM Sans"/>
              <a:ea typeface="DM Sans"/>
              <a:cs typeface="DM Sans"/>
              <a:sym typeface="DM Sans"/>
            </a:endParaRPr>
          </a:p>
          <a:p>
            <a:pPr marL="0" lvl="0" indent="0" algn="ctr" rtl="0">
              <a:lnSpc>
                <a:spcPct val="90000"/>
              </a:lnSpc>
              <a:spcBef>
                <a:spcPts val="0"/>
              </a:spcBef>
              <a:spcAft>
                <a:spcPts val="0"/>
              </a:spcAft>
              <a:buNone/>
            </a:pPr>
            <a:r>
              <a:rPr lang="es-ES" sz="4500" b="1" dirty="0">
                <a:solidFill>
                  <a:srgbClr val="EAFF6A"/>
                </a:solidFill>
                <a:latin typeface="DM Sans"/>
                <a:ea typeface="DM Sans"/>
                <a:cs typeface="DM Sans"/>
                <a:sym typeface="DM Sans"/>
              </a:rPr>
              <a:t>Campaña de marketing Stella Artois</a:t>
            </a:r>
          </a:p>
        </p:txBody>
      </p:sp>
      <p:pic>
        <p:nvPicPr>
          <p:cNvPr id="18" name="Google Shape;18;p6"/>
          <p:cNvPicPr preferRelativeResize="0"/>
          <p:nvPr/>
        </p:nvPicPr>
        <p:blipFill>
          <a:blip r:embed="rId3">
            <a:alphaModFix/>
          </a:blip>
          <a:stretch>
            <a:fillRect/>
          </a:stretch>
        </p:blipFill>
        <p:spPr>
          <a:xfrm>
            <a:off x="2799063" y="9731125"/>
            <a:ext cx="1961869" cy="492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C8BE48FC-7B00-7DC5-4ABE-104EA0BB4C40}"/>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8555BC19-6476-09BC-216D-4430DC4A47F0}"/>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71104740-9821-8957-7C11-F3E06B3ADEBE}"/>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067D8691-EEA8-FE99-4841-FC532E082167}"/>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A6D2C50E-31CB-81E0-2BFC-CCD6021DC053}"/>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7A9CF669-3420-7844-70A0-8A324A85F613}"/>
              </a:ext>
            </a:extLst>
          </p:cNvPr>
          <p:cNvSpPr txBox="1"/>
          <p:nvPr/>
        </p:nvSpPr>
        <p:spPr>
          <a:xfrm>
            <a:off x="784958" y="1357902"/>
            <a:ext cx="6055800" cy="4085704"/>
          </a:xfrm>
          <a:prstGeom prst="rect">
            <a:avLst/>
          </a:prstGeom>
          <a:noFill/>
          <a:ln>
            <a:noFill/>
          </a:ln>
        </p:spPr>
        <p:txBody>
          <a:bodyPr spcFirstLastPara="1" wrap="square" lIns="91425" tIns="91425" rIns="91425" bIns="91425" anchor="t" anchorCtr="0">
            <a:spAutoFit/>
          </a:bodyPr>
          <a:lstStyle/>
          <a:p>
            <a:pPr marL="485775" lvl="0" indent="-342900" algn="l" rtl="0">
              <a:lnSpc>
                <a:spcPct val="100000"/>
              </a:lnSpc>
              <a:spcBef>
                <a:spcPts val="0"/>
              </a:spcBef>
              <a:spcAft>
                <a:spcPts val="0"/>
              </a:spcAft>
              <a:buClr>
                <a:srgbClr val="82DB91"/>
              </a:buClr>
              <a:buSzPts val="1350"/>
              <a:buFont typeface="+mj-lt"/>
              <a:buAutoNum type="alphaLcParenR" startAt="2"/>
            </a:pPr>
            <a:r>
              <a:rPr lang="es-ES" sz="1000" dirty="0">
                <a:solidFill>
                  <a:schemeClr val="dk1"/>
                </a:solidFill>
                <a:latin typeface="DM Sans"/>
                <a:ea typeface="DM Sans"/>
                <a:cs typeface="DM Sans"/>
                <a:sym typeface="DM Sans"/>
              </a:rPr>
              <a:t>Variación de etiqueta de botella :</a:t>
            </a:r>
          </a:p>
          <a:p>
            <a:pPr marL="142875" lvl="0" algn="l" rtl="0">
              <a:lnSpc>
                <a:spcPct val="100000"/>
              </a:lnSpc>
              <a:spcBef>
                <a:spcPts val="0"/>
              </a:spcBef>
              <a:spcAft>
                <a:spcPts val="0"/>
              </a:spcAft>
              <a:buClr>
                <a:srgbClr val="82DB91"/>
              </a:buClr>
              <a:buSzPts val="1350"/>
            </a:pPr>
            <a:endParaRPr lang="es-ES" sz="100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i="1" dirty="0" err="1">
                <a:solidFill>
                  <a:schemeClr val="dk1"/>
                </a:solidFill>
                <a:latin typeface="DM Sans"/>
                <a:ea typeface="DM Sans"/>
                <a:cs typeface="DM Sans"/>
                <a:sym typeface="DM Sans"/>
              </a:rPr>
              <a:t>Metaprompt</a:t>
            </a:r>
            <a:r>
              <a:rPr lang="es-ES" sz="1000" b="1" i="1" dirty="0">
                <a:solidFill>
                  <a:schemeClr val="dk1"/>
                </a:solidFill>
                <a:latin typeface="DM Sans"/>
                <a:ea typeface="DM Sans"/>
                <a:cs typeface="DM Sans"/>
                <a:sym typeface="DM Sans"/>
              </a:rPr>
              <a:t>:</a:t>
            </a:r>
            <a:r>
              <a:rPr lang="es-ES" sz="1000" i="1" dirty="0">
                <a:solidFill>
                  <a:schemeClr val="dk1"/>
                </a:solidFill>
                <a:latin typeface="DM Sans"/>
                <a:ea typeface="DM Sans"/>
                <a:cs typeface="DM Sans"/>
                <a:sym typeface="DM Sans"/>
              </a:rPr>
              <a:t> </a:t>
            </a:r>
            <a:r>
              <a:rPr lang="es-ES" sz="1000" i="1" dirty="0" err="1">
                <a:solidFill>
                  <a:schemeClr val="dk1"/>
                </a:solidFill>
                <a:latin typeface="DM Sans"/>
                <a:ea typeface="DM Sans"/>
                <a:cs typeface="DM Sans"/>
                <a:sym typeface="DM Sans"/>
              </a:rPr>
              <a:t>Sos</a:t>
            </a:r>
            <a:r>
              <a:rPr lang="es-ES" sz="1000" i="1" dirty="0">
                <a:solidFill>
                  <a:schemeClr val="dk1"/>
                </a:solidFill>
                <a:latin typeface="DM Sans"/>
                <a:ea typeface="DM Sans"/>
                <a:cs typeface="DM Sans"/>
                <a:sym typeface="DM Sans"/>
              </a:rPr>
              <a:t> un experto en inteligencia artificial y generación de imágenes. Diseña un </a:t>
            </a:r>
            <a:r>
              <a:rPr lang="es-ES" sz="1000" i="1" dirty="0" err="1">
                <a:solidFill>
                  <a:schemeClr val="dk1"/>
                </a:solidFill>
                <a:latin typeface="DM Sans"/>
                <a:ea typeface="DM Sans"/>
                <a:cs typeface="DM Sans"/>
                <a:sym typeface="DM Sans"/>
              </a:rPr>
              <a:t>prompt</a:t>
            </a:r>
            <a:r>
              <a:rPr lang="es-ES" sz="1000" i="1" dirty="0">
                <a:solidFill>
                  <a:schemeClr val="dk1"/>
                </a:solidFill>
                <a:latin typeface="DM Sans"/>
                <a:ea typeface="DM Sans"/>
                <a:cs typeface="DM Sans"/>
                <a:sym typeface="DM Sans"/>
              </a:rPr>
              <a:t> detallado para generar una versión especial de la etiqueta de Stella Artois para una edición limitada inspirada en Paris. Debe incluir:</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Sujeto principal:</a:t>
            </a:r>
            <a:r>
              <a:rPr lang="es-ES" sz="1000" i="1" dirty="0">
                <a:solidFill>
                  <a:schemeClr val="dk1"/>
                </a:solidFill>
                <a:latin typeface="DM Sans"/>
                <a:ea typeface="DM Sans"/>
                <a:cs typeface="DM Sans"/>
                <a:sym typeface="DM Sans"/>
              </a:rPr>
              <a:t> Etiqueta de Stella Artois.</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Ambiente y clima:</a:t>
            </a:r>
            <a:r>
              <a:rPr lang="es-ES" sz="1000" i="1" dirty="0">
                <a:solidFill>
                  <a:schemeClr val="dk1"/>
                </a:solidFill>
                <a:latin typeface="DM Sans"/>
                <a:ea typeface="DM Sans"/>
                <a:cs typeface="DM Sans"/>
                <a:sym typeface="DM Sans"/>
              </a:rPr>
              <a:t> La estética debe combinar el diseño clásico de la marca con elementos icónicos de la ciudad, como la Torre Eiffel o un café parisino.</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Narrativa visual:</a:t>
            </a:r>
            <a:r>
              <a:rPr lang="es-ES" sz="1000" i="1" dirty="0">
                <a:solidFill>
                  <a:schemeClr val="dk1"/>
                </a:solidFill>
                <a:latin typeface="DM Sans"/>
                <a:ea typeface="DM Sans"/>
                <a:cs typeface="DM Sans"/>
                <a:sym typeface="DM Sans"/>
              </a:rPr>
              <a:t> La imagen debe transmitir sofisticación y placer.</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Estilo visual:</a:t>
            </a:r>
            <a:r>
              <a:rPr lang="es-ES" sz="1000" i="1" dirty="0">
                <a:solidFill>
                  <a:schemeClr val="dk1"/>
                </a:solidFill>
                <a:latin typeface="DM Sans"/>
                <a:ea typeface="DM Sans"/>
                <a:cs typeface="DM Sans"/>
                <a:sym typeface="DM Sans"/>
              </a:rPr>
              <a:t> Realista.</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Composición y luz:</a:t>
            </a:r>
            <a:r>
              <a:rPr lang="es-ES" sz="1000" i="1" dirty="0">
                <a:solidFill>
                  <a:schemeClr val="dk1"/>
                </a:solidFill>
                <a:latin typeface="DM Sans"/>
                <a:ea typeface="DM Sans"/>
                <a:cs typeface="DM Sans"/>
                <a:sym typeface="DM Sans"/>
              </a:rPr>
              <a:t> Colores cálidos.</a:t>
            </a:r>
          </a:p>
          <a:p>
            <a:pPr marL="142875" lvl="0" algn="l" rtl="0">
              <a:lnSpc>
                <a:spcPct val="100000"/>
              </a:lnSpc>
              <a:spcBef>
                <a:spcPts val="0"/>
              </a:spcBef>
              <a:spcAft>
                <a:spcPts val="0"/>
              </a:spcAft>
              <a:buClr>
                <a:srgbClr val="82DB91"/>
              </a:buClr>
              <a:buSzPts val="1350"/>
            </a:pPr>
            <a:endParaRPr lang="es-ES" sz="100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i="1" dirty="0" err="1">
                <a:solidFill>
                  <a:schemeClr val="dk1"/>
                </a:solidFill>
                <a:latin typeface="DM Sans"/>
                <a:ea typeface="DM Sans"/>
                <a:cs typeface="DM Sans"/>
                <a:sym typeface="DM Sans"/>
              </a:rPr>
              <a:t>Prompt</a:t>
            </a:r>
            <a:r>
              <a:rPr lang="es-ES" sz="1000" dirty="0">
                <a:solidFill>
                  <a:schemeClr val="dk1"/>
                </a:solidFill>
                <a:latin typeface="DM Sans"/>
                <a:ea typeface="DM Sans"/>
                <a:cs typeface="DM Sans"/>
                <a:sym typeface="DM Sans"/>
              </a:rPr>
              <a:t>: “</a:t>
            </a:r>
            <a:r>
              <a:rPr lang="es-ES" sz="1000" i="1" dirty="0">
                <a:solidFill>
                  <a:schemeClr val="dk1"/>
                </a:solidFill>
                <a:latin typeface="DM Sans"/>
                <a:ea typeface="DM Sans"/>
                <a:cs typeface="DM Sans"/>
                <a:sym typeface="DM Sans"/>
              </a:rPr>
              <a:t>Diseña una etiqueta especial para una edición limitada de Stella Artois inspirada en París. La etiqueta debe mantener el diseño clásico y elegante de la marca, con su icónico marco dorado y tipografía sofisticada. En el centro, el logo de Stella Artois resaltado en rojo intenso y detalles en relieve dorado. La composición debe incluir elementos icónicos de París, como una ilustración artística de la Torre Eiffel o una escena de un café parisino con mesas de hierro forjado y faroles vintage. La paleta de colores debe ser cálida y armoniosa, con tonos dorados, beige y rojo borgoña, evocando el lujo y la tradición. La luz debe ser suave y envolvente, creando un efecto premium y refinado. La etiqueta debe transmitir sofisticación, placer y exclusividad, fusionando la identidad histórica de la marca con la elegancia parisina.</a:t>
            </a:r>
            <a:r>
              <a:rPr lang="es-ES" sz="100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Freepik</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CA8F490A-97B1-59CD-8B2B-C155981D14F4}"/>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grpSp>
        <p:nvGrpSpPr>
          <p:cNvPr id="8" name="Grupo 7">
            <a:extLst>
              <a:ext uri="{FF2B5EF4-FFF2-40B4-BE49-F238E27FC236}">
                <a16:creationId xmlns:a16="http://schemas.microsoft.com/office/drawing/2014/main" id="{1A81BA69-8CD5-D555-0C9E-EB2418087858}"/>
              </a:ext>
            </a:extLst>
          </p:cNvPr>
          <p:cNvGrpSpPr/>
          <p:nvPr/>
        </p:nvGrpSpPr>
        <p:grpSpPr>
          <a:xfrm>
            <a:off x="1364339" y="5294866"/>
            <a:ext cx="4897038" cy="3183501"/>
            <a:chOff x="1406797" y="6472563"/>
            <a:chExt cx="4897038" cy="3183501"/>
          </a:xfrm>
        </p:grpSpPr>
        <p:sp>
          <p:nvSpPr>
            <p:cNvPr id="7" name="Rectángulo 6">
              <a:extLst>
                <a:ext uri="{FF2B5EF4-FFF2-40B4-BE49-F238E27FC236}">
                  <a16:creationId xmlns:a16="http://schemas.microsoft.com/office/drawing/2014/main" id="{434D234D-B603-6719-BDDB-C643061B1FDD}"/>
                </a:ext>
              </a:extLst>
            </p:cNvPr>
            <p:cNvSpPr/>
            <p:nvPr/>
          </p:nvSpPr>
          <p:spPr>
            <a:xfrm>
              <a:off x="1407319" y="6472563"/>
              <a:ext cx="4877657" cy="3183501"/>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solidFill>
                  <a:sysClr val="windowText" lastClr="000000"/>
                </a:solidFill>
              </a:endParaRPr>
            </a:p>
          </p:txBody>
        </p:sp>
        <p:pic>
          <p:nvPicPr>
            <p:cNvPr id="3" name="Imagen 2">
              <a:extLst>
                <a:ext uri="{FF2B5EF4-FFF2-40B4-BE49-F238E27FC236}">
                  <a16:creationId xmlns:a16="http://schemas.microsoft.com/office/drawing/2014/main" id="{295D2277-3A6C-1C37-75A5-5E2552EF5428}"/>
                </a:ext>
              </a:extLst>
            </p:cNvPr>
            <p:cNvPicPr>
              <a:picLocks noChangeAspect="1"/>
            </p:cNvPicPr>
            <p:nvPr/>
          </p:nvPicPr>
          <p:blipFill>
            <a:blip r:embed="rId4"/>
            <a:stretch>
              <a:fillRect/>
            </a:stretch>
          </p:blipFill>
          <p:spPr>
            <a:xfrm>
              <a:off x="1406797" y="6472563"/>
              <a:ext cx="2453853" cy="3139712"/>
            </a:xfrm>
            <a:prstGeom prst="rect">
              <a:avLst/>
            </a:prstGeom>
          </p:spPr>
        </p:pic>
        <p:pic>
          <p:nvPicPr>
            <p:cNvPr id="6" name="Imagen 5">
              <a:extLst>
                <a:ext uri="{FF2B5EF4-FFF2-40B4-BE49-F238E27FC236}">
                  <a16:creationId xmlns:a16="http://schemas.microsoft.com/office/drawing/2014/main" id="{F279BA1A-5AA7-F1C2-DB74-247B0D5208F7}"/>
                </a:ext>
              </a:extLst>
            </p:cNvPr>
            <p:cNvPicPr>
              <a:picLocks noChangeAspect="1"/>
            </p:cNvPicPr>
            <p:nvPr/>
          </p:nvPicPr>
          <p:blipFill>
            <a:blip r:embed="rId5"/>
            <a:stretch>
              <a:fillRect/>
            </a:stretch>
          </p:blipFill>
          <p:spPr>
            <a:xfrm>
              <a:off x="3842362" y="6493137"/>
              <a:ext cx="2461473" cy="3147333"/>
            </a:xfrm>
            <a:prstGeom prst="rect">
              <a:avLst/>
            </a:prstGeom>
          </p:spPr>
        </p:pic>
      </p:grpSp>
    </p:spTree>
    <p:extLst>
      <p:ext uri="{BB962C8B-B14F-4D97-AF65-F5344CB8AC3E}">
        <p14:creationId xmlns:p14="http://schemas.microsoft.com/office/powerpoint/2010/main" val="4015261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CF7F4743-FC3D-3933-3E2C-176148D3A709}"/>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74717B5D-EF05-7F63-CFEA-850F3A52B148}"/>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7837A999-5DED-523C-81BF-E6210E912170}"/>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4F9FA9F7-F87A-EEE3-13CC-B5005A16DDAC}"/>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88048B25-48CC-DC97-7974-5B86165D8A7F}"/>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0CCF1B92-6441-22BD-0600-A5FE708B8F00}"/>
              </a:ext>
            </a:extLst>
          </p:cNvPr>
          <p:cNvSpPr txBox="1"/>
          <p:nvPr/>
        </p:nvSpPr>
        <p:spPr>
          <a:xfrm>
            <a:off x="784958" y="1357902"/>
            <a:ext cx="6055800" cy="4085704"/>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NightCafe</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StableDiffusion</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DE31321B-6F5D-8968-C3F0-1EAAD16A5A9E}"/>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4" name="Imagen 3">
            <a:extLst>
              <a:ext uri="{FF2B5EF4-FFF2-40B4-BE49-F238E27FC236}">
                <a16:creationId xmlns:a16="http://schemas.microsoft.com/office/drawing/2014/main" id="{0B47179C-5FD7-9BF2-C9DF-3F1C58DEC319}"/>
              </a:ext>
            </a:extLst>
          </p:cNvPr>
          <p:cNvPicPr>
            <a:picLocks noChangeAspect="1"/>
          </p:cNvPicPr>
          <p:nvPr/>
        </p:nvPicPr>
        <p:blipFill>
          <a:blip r:embed="rId4"/>
          <a:stretch>
            <a:fillRect/>
          </a:stretch>
        </p:blipFill>
        <p:spPr>
          <a:xfrm>
            <a:off x="2155831" y="1727200"/>
            <a:ext cx="2940000" cy="2755362"/>
          </a:xfrm>
          <a:prstGeom prst="rect">
            <a:avLst/>
          </a:prstGeom>
        </p:spPr>
      </p:pic>
      <p:pic>
        <p:nvPicPr>
          <p:cNvPr id="5122" name="Picture 2">
            <a:extLst>
              <a:ext uri="{FF2B5EF4-FFF2-40B4-BE49-F238E27FC236}">
                <a16:creationId xmlns:a16="http://schemas.microsoft.com/office/drawing/2014/main" id="{CC9612BF-18EC-7741-C507-DE83220ED2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9547" y="5443606"/>
            <a:ext cx="3069590" cy="306959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80C3BE1-7E05-9529-8D9E-24E7DE1FE9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0734" y="5509188"/>
            <a:ext cx="2938426" cy="293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346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94B69DA8-B162-745A-AB63-F97CED228C38}"/>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D8337C9F-7322-1E63-7614-3EB440A708EE}"/>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BDC13836-FC0C-D18E-0315-CE1ED95F8B24}"/>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624A2D44-688D-0673-7E08-BBB92BCDCBF2}"/>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F0875DA8-B27A-65B5-BD61-EA98A6325979}"/>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B91847B3-B1BE-D88A-3171-BD09E375A0A6}"/>
              </a:ext>
            </a:extLst>
          </p:cNvPr>
          <p:cNvSpPr txBox="1"/>
          <p:nvPr/>
        </p:nvSpPr>
        <p:spPr>
          <a:xfrm>
            <a:off x="784958" y="1357902"/>
            <a:ext cx="6055800" cy="492412"/>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StableDiffusion</a:t>
            </a:r>
            <a:r>
              <a:rPr lang="es-ES" sz="1000" b="1" dirty="0">
                <a:solidFill>
                  <a:schemeClr val="dk1"/>
                </a:solidFill>
                <a:latin typeface="DM Sans"/>
                <a:ea typeface="DM Sans"/>
                <a:cs typeface="DM Sans"/>
                <a:sym typeface="DM Sans"/>
              </a:rPr>
              <a:t> (Google </a:t>
            </a:r>
            <a:r>
              <a:rPr lang="es-ES" sz="1000" b="1" dirty="0" err="1">
                <a:solidFill>
                  <a:schemeClr val="dk1"/>
                </a:solidFill>
                <a:latin typeface="DM Sans"/>
                <a:ea typeface="DM Sans"/>
                <a:cs typeface="DM Sans"/>
                <a:sym typeface="DM Sans"/>
              </a:rPr>
              <a:t>Colab</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0F660D2A-6A51-2B8E-203F-8D19CCB85AE3}"/>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2050" name="Picture 2">
            <a:extLst>
              <a:ext uri="{FF2B5EF4-FFF2-40B4-BE49-F238E27FC236}">
                <a16:creationId xmlns:a16="http://schemas.microsoft.com/office/drawing/2014/main" id="{49FF044E-0655-4143-528A-0E30C35D1E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1586" y="1930421"/>
            <a:ext cx="3668172" cy="366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374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A6AA04C1-9D2B-5DDC-AF5D-79DC8C6F3E40}"/>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0CFCFACA-79EE-689C-B011-5378E86D3D82}"/>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E1AF05F4-EEBA-D4E5-17D3-47A494B91EBB}"/>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DF6C8B76-DF38-654F-E293-AB350238F9FF}"/>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C79E7C46-B7F0-8198-4ADB-323E384851E3}"/>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B15C3B81-39FD-7B29-7A41-86FA662C7339}"/>
              </a:ext>
            </a:extLst>
          </p:cNvPr>
          <p:cNvSpPr txBox="1"/>
          <p:nvPr/>
        </p:nvSpPr>
        <p:spPr>
          <a:xfrm>
            <a:off x="784958" y="1357902"/>
            <a:ext cx="6055800" cy="4085704"/>
          </a:xfrm>
          <a:prstGeom prst="rect">
            <a:avLst/>
          </a:prstGeom>
          <a:noFill/>
          <a:ln>
            <a:noFill/>
          </a:ln>
        </p:spPr>
        <p:txBody>
          <a:bodyPr spcFirstLastPara="1" wrap="square" lIns="91425" tIns="91425" rIns="91425" bIns="91425" anchor="t" anchorCtr="0">
            <a:spAutoFit/>
          </a:bodyPr>
          <a:lstStyle/>
          <a:p>
            <a:pPr marL="485775" lvl="0" indent="-342900" algn="l" rtl="0">
              <a:lnSpc>
                <a:spcPct val="100000"/>
              </a:lnSpc>
              <a:spcBef>
                <a:spcPts val="0"/>
              </a:spcBef>
              <a:spcAft>
                <a:spcPts val="0"/>
              </a:spcAft>
              <a:buClr>
                <a:srgbClr val="82DB91"/>
              </a:buClr>
              <a:buSzPts val="1350"/>
              <a:buFont typeface="+mj-lt"/>
              <a:buAutoNum type="alphaLcParenR" startAt="3"/>
            </a:pPr>
            <a:r>
              <a:rPr lang="es-ES" sz="1000" dirty="0">
                <a:solidFill>
                  <a:schemeClr val="dk1"/>
                </a:solidFill>
                <a:latin typeface="DM Sans"/>
                <a:ea typeface="DM Sans"/>
                <a:cs typeface="DM Sans"/>
                <a:sym typeface="DM Sans"/>
              </a:rPr>
              <a:t>Evento de degustación patrocinado por la marca:</a:t>
            </a:r>
          </a:p>
          <a:p>
            <a:pPr marL="142875" lvl="0" algn="l" rtl="0">
              <a:lnSpc>
                <a:spcPct val="100000"/>
              </a:lnSpc>
              <a:spcBef>
                <a:spcPts val="0"/>
              </a:spcBef>
              <a:spcAft>
                <a:spcPts val="0"/>
              </a:spcAft>
              <a:buClr>
                <a:srgbClr val="82DB91"/>
              </a:buClr>
              <a:buSzPts val="1350"/>
            </a:pPr>
            <a:endParaRPr lang="es-ES" sz="100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i="1" dirty="0" err="1">
                <a:solidFill>
                  <a:schemeClr val="dk1"/>
                </a:solidFill>
                <a:latin typeface="DM Sans"/>
                <a:ea typeface="DM Sans"/>
                <a:cs typeface="DM Sans"/>
                <a:sym typeface="DM Sans"/>
              </a:rPr>
              <a:t>Metaprompt</a:t>
            </a:r>
            <a:r>
              <a:rPr lang="es-ES" sz="1000" b="1" i="1" dirty="0">
                <a:solidFill>
                  <a:schemeClr val="dk1"/>
                </a:solidFill>
                <a:latin typeface="DM Sans"/>
                <a:ea typeface="DM Sans"/>
                <a:cs typeface="DM Sans"/>
                <a:sym typeface="DM Sans"/>
              </a:rPr>
              <a:t>:</a:t>
            </a:r>
            <a:r>
              <a:rPr lang="es-ES" sz="1000" i="1" dirty="0">
                <a:solidFill>
                  <a:schemeClr val="dk1"/>
                </a:solidFill>
                <a:latin typeface="DM Sans"/>
                <a:ea typeface="DM Sans"/>
                <a:cs typeface="DM Sans"/>
                <a:sym typeface="DM Sans"/>
              </a:rPr>
              <a:t> </a:t>
            </a:r>
            <a:r>
              <a:rPr lang="es-ES" sz="1000" i="1" dirty="0" err="1">
                <a:solidFill>
                  <a:schemeClr val="dk1"/>
                </a:solidFill>
                <a:latin typeface="DM Sans"/>
                <a:ea typeface="DM Sans"/>
                <a:cs typeface="DM Sans"/>
                <a:sym typeface="DM Sans"/>
              </a:rPr>
              <a:t>Sos</a:t>
            </a:r>
            <a:r>
              <a:rPr lang="es-ES" sz="1000" i="1" dirty="0">
                <a:solidFill>
                  <a:schemeClr val="dk1"/>
                </a:solidFill>
                <a:latin typeface="DM Sans"/>
                <a:ea typeface="DM Sans"/>
                <a:cs typeface="DM Sans"/>
                <a:sym typeface="DM Sans"/>
              </a:rPr>
              <a:t> un experto en inteligencia artificial y generación de imágenes. Diseña un </a:t>
            </a:r>
            <a:r>
              <a:rPr lang="es-ES" sz="1000" i="1" dirty="0" err="1">
                <a:solidFill>
                  <a:schemeClr val="dk1"/>
                </a:solidFill>
                <a:latin typeface="DM Sans"/>
                <a:ea typeface="DM Sans"/>
                <a:cs typeface="DM Sans"/>
                <a:sym typeface="DM Sans"/>
              </a:rPr>
              <a:t>prompt</a:t>
            </a:r>
            <a:r>
              <a:rPr lang="es-ES" sz="1000" i="1" dirty="0">
                <a:solidFill>
                  <a:schemeClr val="dk1"/>
                </a:solidFill>
                <a:latin typeface="DM Sans"/>
                <a:ea typeface="DM Sans"/>
                <a:cs typeface="DM Sans"/>
                <a:sym typeface="DM Sans"/>
              </a:rPr>
              <a:t> detallado para generar una imagen para un evento de degustación exclusivo de Stella Artois en una terraza elegante. Debe incluir:</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Sujeto principal:</a:t>
            </a:r>
            <a:r>
              <a:rPr lang="es-ES" sz="1000" i="1" dirty="0">
                <a:solidFill>
                  <a:schemeClr val="dk1"/>
                </a:solidFill>
                <a:latin typeface="DM Sans"/>
                <a:ea typeface="DM Sans"/>
                <a:cs typeface="DM Sans"/>
                <a:sym typeface="DM Sans"/>
              </a:rPr>
              <a:t> Evento de degustación exclusivo de Stella Artois.</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Ambiente y clima:</a:t>
            </a:r>
            <a:r>
              <a:rPr lang="es-ES" sz="1000" i="1" dirty="0">
                <a:solidFill>
                  <a:schemeClr val="dk1"/>
                </a:solidFill>
                <a:latin typeface="DM Sans"/>
                <a:ea typeface="DM Sans"/>
                <a:cs typeface="DM Sans"/>
                <a:sym typeface="DM Sans"/>
              </a:rPr>
              <a:t> Terraza exclusiva de un edificio de Nueva York, con un grupo de personas disfrutando cerveza en copas, con luces colgantes y un fondo con un </a:t>
            </a:r>
            <a:r>
              <a:rPr lang="es-ES" sz="1000" i="1" dirty="0" err="1">
                <a:solidFill>
                  <a:schemeClr val="dk1"/>
                </a:solidFill>
                <a:latin typeface="DM Sans"/>
                <a:ea typeface="DM Sans"/>
                <a:cs typeface="DM Sans"/>
                <a:sym typeface="DM Sans"/>
              </a:rPr>
              <a:t>rascacielo</a:t>
            </a:r>
            <a:r>
              <a:rPr lang="es-ES" sz="1000" i="1" dirty="0">
                <a:solidFill>
                  <a:schemeClr val="dk1"/>
                </a:solidFill>
                <a:latin typeface="DM Sans"/>
                <a:ea typeface="DM Sans"/>
                <a:cs typeface="DM Sans"/>
                <a:sym typeface="DM Sans"/>
              </a:rPr>
              <a:t>.</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Narrativa visual:</a:t>
            </a:r>
            <a:r>
              <a:rPr lang="es-ES" sz="1000" i="1" dirty="0">
                <a:solidFill>
                  <a:schemeClr val="dk1"/>
                </a:solidFill>
                <a:latin typeface="DM Sans"/>
                <a:ea typeface="DM Sans"/>
                <a:cs typeface="DM Sans"/>
                <a:sym typeface="DM Sans"/>
              </a:rPr>
              <a:t> La imagen debe transmitir sofisticación y placer.</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Estilo visual:</a:t>
            </a:r>
            <a:r>
              <a:rPr lang="es-ES" sz="1000" i="1" dirty="0">
                <a:solidFill>
                  <a:schemeClr val="dk1"/>
                </a:solidFill>
                <a:latin typeface="DM Sans"/>
                <a:ea typeface="DM Sans"/>
                <a:cs typeface="DM Sans"/>
                <a:sym typeface="DM Sans"/>
              </a:rPr>
              <a:t> Realista.</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Composición y luz:</a:t>
            </a:r>
            <a:r>
              <a:rPr lang="es-ES" sz="1000" i="1" dirty="0">
                <a:solidFill>
                  <a:schemeClr val="dk1"/>
                </a:solidFill>
                <a:latin typeface="DM Sans"/>
                <a:ea typeface="DM Sans"/>
                <a:cs typeface="DM Sans"/>
                <a:sym typeface="DM Sans"/>
              </a:rPr>
              <a:t> Colores cálidos.</a:t>
            </a:r>
          </a:p>
          <a:p>
            <a:pPr marL="142875" lvl="0" algn="l" rtl="0">
              <a:lnSpc>
                <a:spcPct val="100000"/>
              </a:lnSpc>
              <a:spcBef>
                <a:spcPts val="0"/>
              </a:spcBef>
              <a:spcAft>
                <a:spcPts val="0"/>
              </a:spcAft>
              <a:buClr>
                <a:srgbClr val="82DB91"/>
              </a:buClr>
              <a:buSzPts val="1350"/>
            </a:pPr>
            <a:endParaRPr lang="es-ES" sz="100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i="1" dirty="0" err="1">
                <a:solidFill>
                  <a:schemeClr val="dk1"/>
                </a:solidFill>
                <a:latin typeface="DM Sans"/>
                <a:ea typeface="DM Sans"/>
                <a:cs typeface="DM Sans"/>
                <a:sym typeface="DM Sans"/>
              </a:rPr>
              <a:t>Prompt</a:t>
            </a:r>
            <a:r>
              <a:rPr lang="es-ES" sz="1000" dirty="0">
                <a:solidFill>
                  <a:schemeClr val="dk1"/>
                </a:solidFill>
                <a:latin typeface="DM Sans"/>
                <a:ea typeface="DM Sans"/>
                <a:cs typeface="DM Sans"/>
                <a:sym typeface="DM Sans"/>
              </a:rPr>
              <a:t>: “</a:t>
            </a:r>
            <a:r>
              <a:rPr lang="es-ES" sz="1000" i="1" dirty="0">
                <a:solidFill>
                  <a:schemeClr val="dk1"/>
                </a:solidFill>
                <a:latin typeface="DM Sans"/>
                <a:ea typeface="DM Sans"/>
                <a:cs typeface="DM Sans"/>
                <a:sym typeface="DM Sans"/>
              </a:rPr>
              <a:t>Una elegante terraza en lo alto de un rascacielos de Nueva York al atardecer, ambientada para un evento exclusivo de degustación de Stella Artois. Un grupo de personas sofisticadas, vestidas con ropa elegante pero relajada, disfrutan de copas de cerveza dorada con una fina capa de espuma, servidas en las icónicas copas de Stella Artois. La iluminación es cálida, con luces colgantes vintage que crean una atmósfera acogedora y chic. En el fondo, la silueta de los rascacielos neoyorquinos con las luces de la ciudad encendiéndose al caer la noche. La escena transmite lujo, exclusividad y placer, con detalles como mesas de madera oscura, decoración moderna y una barra con botellas de Stella Artois resaltando su diseño premium. La composición equilibra la elegancia del evento con la vibrante energía de la ciudad.</a:t>
            </a:r>
            <a:r>
              <a:rPr lang="es-ES" sz="100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Freepik</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2EC7D388-81DE-4547-B142-B7A1C32AB07C}"/>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9" name="Imagen 8">
            <a:extLst>
              <a:ext uri="{FF2B5EF4-FFF2-40B4-BE49-F238E27FC236}">
                <a16:creationId xmlns:a16="http://schemas.microsoft.com/office/drawing/2014/main" id="{47AF53D1-3E36-AAFD-3195-B28C0A5848C5}"/>
              </a:ext>
            </a:extLst>
          </p:cNvPr>
          <p:cNvPicPr>
            <a:picLocks noChangeAspect="1"/>
          </p:cNvPicPr>
          <p:nvPr/>
        </p:nvPicPr>
        <p:blipFill>
          <a:blip r:embed="rId4"/>
          <a:stretch>
            <a:fillRect/>
          </a:stretch>
        </p:blipFill>
        <p:spPr>
          <a:xfrm>
            <a:off x="1305660" y="5345906"/>
            <a:ext cx="5014395" cy="3177815"/>
          </a:xfrm>
          <a:prstGeom prst="rect">
            <a:avLst/>
          </a:prstGeom>
        </p:spPr>
      </p:pic>
    </p:spTree>
    <p:extLst>
      <p:ext uri="{BB962C8B-B14F-4D97-AF65-F5344CB8AC3E}">
        <p14:creationId xmlns:p14="http://schemas.microsoft.com/office/powerpoint/2010/main" val="26751686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0C1786B6-1121-E447-5B10-12CF02807660}"/>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641337F6-D673-97C4-4F79-BC3C93876E10}"/>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36E768B7-580E-2998-8F0B-80CDFBB80411}"/>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8E8971BD-9393-71D5-9B1A-8A8680408D97}"/>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56E45AD7-69DA-DBF3-1811-A1AD5911A59F}"/>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B3F070CF-11FE-5D89-37FA-594FBEE16C65}"/>
              </a:ext>
            </a:extLst>
          </p:cNvPr>
          <p:cNvSpPr txBox="1"/>
          <p:nvPr/>
        </p:nvSpPr>
        <p:spPr>
          <a:xfrm>
            <a:off x="784958" y="1357902"/>
            <a:ext cx="6055800" cy="4855145"/>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NightCafe</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endParaRPr lang="es-ES" sz="1000" b="1" dirty="0">
              <a:solidFill>
                <a:schemeClr val="dk1"/>
              </a:solidFill>
              <a:latin typeface="DM Sans"/>
              <a:ea typeface="DM Sans"/>
              <a:cs typeface="DM Sans"/>
              <a:sym typeface="DM Sans"/>
            </a:endParaRPr>
          </a:p>
          <a:p>
            <a:pPr marL="142875">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StableDiffusion</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15559B1B-8690-8898-49C1-28CEEA18795F}"/>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3" name="Imagen 2">
            <a:extLst>
              <a:ext uri="{FF2B5EF4-FFF2-40B4-BE49-F238E27FC236}">
                <a16:creationId xmlns:a16="http://schemas.microsoft.com/office/drawing/2014/main" id="{61626239-0FD5-93C2-BC91-1A90690170FA}"/>
              </a:ext>
            </a:extLst>
          </p:cNvPr>
          <p:cNvPicPr>
            <a:picLocks noChangeAspect="1"/>
          </p:cNvPicPr>
          <p:nvPr/>
        </p:nvPicPr>
        <p:blipFill>
          <a:blip r:embed="rId4"/>
          <a:stretch>
            <a:fillRect/>
          </a:stretch>
        </p:blipFill>
        <p:spPr>
          <a:xfrm>
            <a:off x="1920557" y="1756498"/>
            <a:ext cx="3585068" cy="3589408"/>
          </a:xfrm>
          <a:prstGeom prst="rect">
            <a:avLst/>
          </a:prstGeom>
        </p:spPr>
      </p:pic>
      <p:pic>
        <p:nvPicPr>
          <p:cNvPr id="4098" name="Picture 2">
            <a:extLst>
              <a:ext uri="{FF2B5EF4-FFF2-40B4-BE49-F238E27FC236}">
                <a16:creationId xmlns:a16="http://schemas.microsoft.com/office/drawing/2014/main" id="{96742FBE-F40E-5877-783B-F997E8095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8712" y="5940436"/>
            <a:ext cx="2994879" cy="299487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8A86998B-8D1D-B495-BAFE-674B1E20D1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6125" y="5940436"/>
            <a:ext cx="2994879" cy="2994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2678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32B88CFC-28DD-3143-C035-5971E7231157}"/>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BD53A279-A8E6-1258-5E45-A6457F001F36}"/>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B796FE6A-51D5-ACEF-AB2E-0F53BB8C6E75}"/>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39D1CCF5-EE26-5CDD-ED8A-530B8F46FB7B}"/>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F4FD78C2-B57E-60C3-C4BA-7CE47EC6BCA4}"/>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2D83B851-940D-05C3-40B9-AC09B7ACDDE2}"/>
              </a:ext>
            </a:extLst>
          </p:cNvPr>
          <p:cNvSpPr txBox="1"/>
          <p:nvPr/>
        </p:nvSpPr>
        <p:spPr>
          <a:xfrm>
            <a:off x="784958" y="1357902"/>
            <a:ext cx="6055800" cy="492412"/>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StableDiffusion</a:t>
            </a:r>
            <a:r>
              <a:rPr lang="es-ES" sz="1000" b="1" dirty="0">
                <a:solidFill>
                  <a:schemeClr val="dk1"/>
                </a:solidFill>
                <a:latin typeface="DM Sans"/>
                <a:ea typeface="DM Sans"/>
                <a:cs typeface="DM Sans"/>
                <a:sym typeface="DM Sans"/>
              </a:rPr>
              <a:t> (Google </a:t>
            </a:r>
            <a:r>
              <a:rPr lang="es-ES" sz="1000" b="1" dirty="0" err="1">
                <a:solidFill>
                  <a:schemeClr val="dk1"/>
                </a:solidFill>
                <a:latin typeface="DM Sans"/>
                <a:ea typeface="DM Sans"/>
                <a:cs typeface="DM Sans"/>
                <a:sym typeface="DM Sans"/>
              </a:rPr>
              <a:t>Colab</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D5D8DC6E-85E4-191D-283C-18BD75713092}"/>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3074" name="Picture 2">
            <a:extLst>
              <a:ext uri="{FF2B5EF4-FFF2-40B4-BE49-F238E27FC236}">
                <a16:creationId xmlns:a16="http://schemas.microsoft.com/office/drawing/2014/main" id="{CEC110A3-05D1-5A86-2CEC-90457FABF4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272" y="1881953"/>
            <a:ext cx="4876800"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1612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C3720777-A878-17E7-FD66-98E763462C94}"/>
            </a:ext>
          </a:extLst>
        </p:cNvPr>
        <p:cNvGrpSpPr/>
        <p:nvPr/>
      </p:nvGrpSpPr>
      <p:grpSpPr>
        <a:xfrm>
          <a:off x="0" y="0"/>
          <a:ext cx="0" cy="0"/>
          <a:chOff x="0" y="0"/>
          <a:chExt cx="0" cy="0"/>
        </a:xfrm>
      </p:grpSpPr>
      <p:grpSp>
        <p:nvGrpSpPr>
          <p:cNvPr id="23" name="Google Shape;23;p7">
            <a:extLst>
              <a:ext uri="{FF2B5EF4-FFF2-40B4-BE49-F238E27FC236}">
                <a16:creationId xmlns:a16="http://schemas.microsoft.com/office/drawing/2014/main" id="{76F0AD4D-6B8C-B678-7CBC-771024D9A0E7}"/>
              </a:ext>
            </a:extLst>
          </p:cNvPr>
          <p:cNvGrpSpPr/>
          <p:nvPr/>
        </p:nvGrpSpPr>
        <p:grpSpPr>
          <a:xfrm>
            <a:off x="502972" y="1303302"/>
            <a:ext cx="6554056" cy="492568"/>
            <a:chOff x="536275" y="2312700"/>
            <a:chExt cx="6520800" cy="754200"/>
          </a:xfrm>
        </p:grpSpPr>
        <p:sp>
          <p:nvSpPr>
            <p:cNvPr id="24" name="Google Shape;24;p7">
              <a:extLst>
                <a:ext uri="{FF2B5EF4-FFF2-40B4-BE49-F238E27FC236}">
                  <a16:creationId xmlns:a16="http://schemas.microsoft.com/office/drawing/2014/main" id="{32A2BDA1-EC3A-71E9-EA62-6D3C266F9889}"/>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7">
              <a:extLst>
                <a:ext uri="{FF2B5EF4-FFF2-40B4-BE49-F238E27FC236}">
                  <a16:creationId xmlns:a16="http://schemas.microsoft.com/office/drawing/2014/main" id="{9E20F330-B06E-8404-9C7B-94F451C3A80C}"/>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7">
            <a:extLst>
              <a:ext uri="{FF2B5EF4-FFF2-40B4-BE49-F238E27FC236}">
                <a16:creationId xmlns:a16="http://schemas.microsoft.com/office/drawing/2014/main" id="{2B9408E6-590A-EA8C-A6C9-AC8AC4BF7480}"/>
              </a:ext>
            </a:extLst>
          </p:cNvPr>
          <p:cNvGrpSpPr/>
          <p:nvPr/>
        </p:nvGrpSpPr>
        <p:grpSpPr>
          <a:xfrm>
            <a:off x="502975" y="1862729"/>
            <a:ext cx="6554056" cy="5302331"/>
            <a:chOff x="536275" y="3199450"/>
            <a:chExt cx="6520800" cy="3252600"/>
          </a:xfrm>
        </p:grpSpPr>
        <p:sp>
          <p:nvSpPr>
            <p:cNvPr id="27" name="Google Shape;27;p7">
              <a:extLst>
                <a:ext uri="{FF2B5EF4-FFF2-40B4-BE49-F238E27FC236}">
                  <a16:creationId xmlns:a16="http://schemas.microsoft.com/office/drawing/2014/main" id="{0E8C0DB7-CA61-A9B3-9327-DB25D175F394}"/>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34ED3DE6-5281-BE63-D154-2FC83955BF75}"/>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225155A7-B88D-45E8-C114-2019DD5477AE}"/>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a:extLst>
              <a:ext uri="{FF2B5EF4-FFF2-40B4-BE49-F238E27FC236}">
                <a16:creationId xmlns:a16="http://schemas.microsoft.com/office/drawing/2014/main" id="{5B1EA3F8-C9F6-9CCC-C716-F8A9A6AEC500}"/>
              </a:ext>
            </a:extLst>
          </p:cNvPr>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1" name="Google Shape;31;p7">
            <a:extLst>
              <a:ext uri="{FF2B5EF4-FFF2-40B4-BE49-F238E27FC236}">
                <a16:creationId xmlns:a16="http://schemas.microsoft.com/office/drawing/2014/main" id="{5694D11E-567D-8468-5182-03236C3BA318}"/>
              </a:ext>
            </a:extLst>
          </p:cNvPr>
          <p:cNvSpPr txBox="1"/>
          <p:nvPr/>
        </p:nvSpPr>
        <p:spPr>
          <a:xfrm>
            <a:off x="802285" y="1434075"/>
            <a:ext cx="5964300" cy="232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endParaRPr lang="es" b="1" dirty="0">
              <a:latin typeface="DM Sans"/>
              <a:ea typeface="DM Sans"/>
              <a:cs typeface="DM Sans"/>
              <a:sym typeface="DM Sans"/>
            </a:endParaRPr>
          </a:p>
          <a:p>
            <a:pPr marL="0" lvl="0" indent="0" algn="l" rtl="0">
              <a:lnSpc>
                <a:spcPct val="100000"/>
              </a:lnSpc>
              <a:spcBef>
                <a:spcPts val="0"/>
              </a:spcBef>
              <a:spcAft>
                <a:spcPts val="1200"/>
              </a:spcAft>
              <a:buNone/>
            </a:pPr>
            <a:r>
              <a:rPr lang="es" b="1" dirty="0">
                <a:latin typeface="DM Sans"/>
                <a:ea typeface="DM Sans"/>
                <a:cs typeface="DM Sans"/>
                <a:sym typeface="DM Sans"/>
              </a:rPr>
              <a:t>Conclusiones</a:t>
            </a:r>
            <a:endParaRPr b="1" dirty="0">
              <a:latin typeface="DM Sans"/>
              <a:ea typeface="DM Sans"/>
              <a:cs typeface="DM Sans"/>
              <a:sym typeface="DM Sans"/>
            </a:endParaRPr>
          </a:p>
        </p:txBody>
      </p:sp>
      <p:sp>
        <p:nvSpPr>
          <p:cNvPr id="32" name="Google Shape;32;p7">
            <a:extLst>
              <a:ext uri="{FF2B5EF4-FFF2-40B4-BE49-F238E27FC236}">
                <a16:creationId xmlns:a16="http://schemas.microsoft.com/office/drawing/2014/main" id="{9E354231-4C84-5530-F2A1-3EF858B40499}"/>
              </a:ext>
            </a:extLst>
          </p:cNvPr>
          <p:cNvSpPr txBox="1"/>
          <p:nvPr/>
        </p:nvSpPr>
        <p:spPr>
          <a:xfrm>
            <a:off x="785124" y="1971361"/>
            <a:ext cx="6055800" cy="5193699"/>
          </a:xfrm>
          <a:prstGeom prst="rect">
            <a:avLst/>
          </a:prstGeom>
          <a:noFill/>
          <a:ln>
            <a:noFill/>
          </a:ln>
        </p:spPr>
        <p:txBody>
          <a:bodyPr spcFirstLastPara="1" wrap="square" lIns="91425" tIns="91425" rIns="91425" bIns="91425" anchor="t" anchorCtr="0">
            <a:spAutoFit/>
          </a:bodyPr>
          <a:lstStyle/>
          <a:p>
            <a:pPr marL="342900" indent="-342900" algn="just">
              <a:buFont typeface="+mj-lt"/>
              <a:buAutoNum type="arabicPeriod"/>
            </a:pPr>
            <a:r>
              <a:rPr lang="es-ES" sz="1300" dirty="0">
                <a:latin typeface="DM Sans" pitchFamily="2" charset="0"/>
              </a:rPr>
              <a:t>La efectividad de un </a:t>
            </a:r>
            <a:r>
              <a:rPr lang="es-ES" sz="1300" dirty="0" err="1">
                <a:latin typeface="DM Sans" pitchFamily="2" charset="0"/>
              </a:rPr>
              <a:t>prompt</a:t>
            </a:r>
            <a:r>
              <a:rPr lang="es-ES" sz="1300" dirty="0">
                <a:latin typeface="DM Sans" pitchFamily="2" charset="0"/>
              </a:rPr>
              <a:t> radica en su claridad y precisión. A lo largo del trabajo, se evidenció que un mismo </a:t>
            </a:r>
            <a:r>
              <a:rPr lang="es-ES" sz="1300" dirty="0" err="1">
                <a:latin typeface="DM Sans" pitchFamily="2" charset="0"/>
              </a:rPr>
              <a:t>prompt</a:t>
            </a:r>
            <a:r>
              <a:rPr lang="es-ES" sz="1300" dirty="0">
                <a:latin typeface="DM Sans" pitchFamily="2" charset="0"/>
              </a:rPr>
              <a:t> puede generar resultados diferentes debido a la naturaleza probabilística de los modelos de IA. Esto subraya la importancia de evaluar múltiples iteraciones antes de seleccionar un resultado óptimo.</a:t>
            </a:r>
          </a:p>
          <a:p>
            <a:pPr marL="342900" indent="-342900" algn="just">
              <a:buFont typeface="+mj-lt"/>
              <a:buAutoNum type="arabicPeriod"/>
            </a:pPr>
            <a:r>
              <a:rPr lang="es-ES" sz="1300" dirty="0">
                <a:latin typeface="DM Sans" pitchFamily="2" charset="0"/>
              </a:rPr>
              <a:t>No siempre el primer resultado es el mejor. Se aplicó la técnica de refinamiento iterativo para ajustar los </a:t>
            </a:r>
            <a:r>
              <a:rPr lang="es-ES" sz="1300" dirty="0" err="1">
                <a:latin typeface="DM Sans" pitchFamily="2" charset="0"/>
              </a:rPr>
              <a:t>prompts</a:t>
            </a:r>
            <a:r>
              <a:rPr lang="es-ES" sz="1300" dirty="0">
                <a:latin typeface="DM Sans" pitchFamily="2" charset="0"/>
              </a:rPr>
              <a:t> hasta obtener una mejor calidad del resultado. Este enfoque permitió mejorar tanto la coherencia de los textos generados como la fidelidad de las imágenes a la intención original.</a:t>
            </a:r>
          </a:p>
          <a:p>
            <a:pPr marL="342900" indent="-342900" algn="just">
              <a:buFont typeface="+mj-lt"/>
              <a:buAutoNum type="arabicPeriod"/>
            </a:pPr>
            <a:r>
              <a:rPr lang="es-ES" sz="1300" dirty="0">
                <a:latin typeface="DM Sans" pitchFamily="2" charset="0"/>
              </a:rPr>
              <a:t>La aplicación del </a:t>
            </a:r>
            <a:r>
              <a:rPr lang="es-ES" sz="1300" dirty="0" err="1">
                <a:latin typeface="DM Sans" pitchFamily="2" charset="0"/>
              </a:rPr>
              <a:t>fast</a:t>
            </a:r>
            <a:r>
              <a:rPr lang="es-ES" sz="1300" dirty="0">
                <a:latin typeface="DM Sans" pitchFamily="2" charset="0"/>
              </a:rPr>
              <a:t> </a:t>
            </a:r>
            <a:r>
              <a:rPr lang="es-ES" sz="1300" dirty="0" err="1">
                <a:latin typeface="DM Sans" pitchFamily="2" charset="0"/>
              </a:rPr>
              <a:t>prompting</a:t>
            </a:r>
            <a:r>
              <a:rPr lang="es-ES" sz="1300" dirty="0">
                <a:latin typeface="DM Sans" pitchFamily="2" charset="0"/>
              </a:rPr>
              <a:t> demostró ser una estrategia efectiva para generar contenido persuasivo con ajustes mínimos. Al estructurar los </a:t>
            </a:r>
            <a:r>
              <a:rPr lang="es-ES" sz="1300" dirty="0" err="1">
                <a:latin typeface="DM Sans" pitchFamily="2" charset="0"/>
              </a:rPr>
              <a:t>prompts</a:t>
            </a:r>
            <a:r>
              <a:rPr lang="es-ES" sz="1300" dirty="0">
                <a:latin typeface="DM Sans" pitchFamily="2" charset="0"/>
              </a:rPr>
              <a:t> de manera concisa pero detallada, se logró optimizar el tiempo de generación sin sacrificar calidad.</a:t>
            </a:r>
          </a:p>
          <a:p>
            <a:pPr marL="342900" indent="-342900" algn="just">
              <a:buFont typeface="+mj-lt"/>
              <a:buAutoNum type="arabicPeriod"/>
            </a:pPr>
            <a:r>
              <a:rPr lang="es-ES" sz="1300" dirty="0">
                <a:latin typeface="DM Sans" pitchFamily="2" charset="0"/>
              </a:rPr>
              <a:t>Se observaron desafíos en la generación de imágenes, especialmente en la representación de texto y detalles anatómicos como manos y rostros. Estas limitaciones reflejan áreas de mejora en los modelos actuales y resaltan la necesidad de realizar ajustes en los </a:t>
            </a:r>
            <a:r>
              <a:rPr lang="es-ES" sz="1300" dirty="0" err="1">
                <a:latin typeface="DM Sans" pitchFamily="2" charset="0"/>
              </a:rPr>
              <a:t>prompts</a:t>
            </a:r>
            <a:r>
              <a:rPr lang="es-ES" sz="1300" dirty="0">
                <a:latin typeface="DM Sans" pitchFamily="2" charset="0"/>
              </a:rPr>
              <a:t> o </a:t>
            </a:r>
            <a:r>
              <a:rPr lang="es-ES" sz="1300" dirty="0" err="1">
                <a:latin typeface="DM Sans" pitchFamily="2" charset="0"/>
              </a:rPr>
              <a:t>postprocesamiento</a:t>
            </a:r>
            <a:r>
              <a:rPr lang="es-ES" sz="1300" dirty="0">
                <a:latin typeface="DM Sans" pitchFamily="2" charset="0"/>
              </a:rPr>
              <a:t> en algunos casos.</a:t>
            </a:r>
          </a:p>
          <a:p>
            <a:endParaRPr lang="es-ES" sz="1300" dirty="0">
              <a:latin typeface="DM Sans" pitchFamily="2" charset="0"/>
            </a:endParaRPr>
          </a:p>
          <a:p>
            <a:r>
              <a:rPr lang="es-ES" sz="1300" dirty="0">
                <a:latin typeface="DM Sans" pitchFamily="2" charset="0"/>
              </a:rPr>
              <a:t>En conclusión, este trabajo permitió explorar el poder de los </a:t>
            </a:r>
            <a:r>
              <a:rPr lang="es-ES" sz="1300" dirty="0" err="1">
                <a:latin typeface="DM Sans" pitchFamily="2" charset="0"/>
              </a:rPr>
              <a:t>prompts</a:t>
            </a:r>
            <a:r>
              <a:rPr lang="es-ES" sz="1300" dirty="0">
                <a:latin typeface="DM Sans" pitchFamily="2" charset="0"/>
              </a:rPr>
              <a:t> en la generación de contenido con IA, destacando la importancia de la iteración y la precisión en su formulación para obtener resultados óptimos en el menor tiempo posible.</a:t>
            </a:r>
          </a:p>
          <a:p>
            <a:pPr marL="142875" lvl="0" algn="l" rtl="0">
              <a:lnSpc>
                <a:spcPct val="100000"/>
              </a:lnSpc>
              <a:spcBef>
                <a:spcPts val="0"/>
              </a:spcBef>
              <a:spcAft>
                <a:spcPts val="0"/>
              </a:spcAft>
              <a:buClr>
                <a:srgbClr val="82DB91"/>
              </a:buClr>
              <a:buSzPts val="1350"/>
            </a:pPr>
            <a:endParaRPr lang="es-ES" sz="1350" u="sng"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54D5345A-DFC3-6A29-6E53-1549E69C5C21}"/>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spTree>
    <p:extLst>
      <p:ext uri="{BB962C8B-B14F-4D97-AF65-F5344CB8AC3E}">
        <p14:creationId xmlns:p14="http://schemas.microsoft.com/office/powerpoint/2010/main" val="727392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
        <p:cNvGrpSpPr/>
        <p:nvPr/>
      </p:nvGrpSpPr>
      <p:grpSpPr>
        <a:xfrm>
          <a:off x="0" y="0"/>
          <a:ext cx="0" cy="0"/>
          <a:chOff x="0" y="0"/>
          <a:chExt cx="0" cy="0"/>
        </a:xfrm>
      </p:grpSpPr>
      <p:grpSp>
        <p:nvGrpSpPr>
          <p:cNvPr id="23" name="Google Shape;23;p7"/>
          <p:cNvGrpSpPr/>
          <p:nvPr/>
        </p:nvGrpSpPr>
        <p:grpSpPr>
          <a:xfrm>
            <a:off x="502972" y="1303302"/>
            <a:ext cx="6554056" cy="492568"/>
            <a:chOff x="536275" y="2312700"/>
            <a:chExt cx="6520800" cy="754200"/>
          </a:xfrm>
        </p:grpSpPr>
        <p:sp>
          <p:nvSpPr>
            <p:cNvPr id="24" name="Google Shape;24;p7"/>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7"/>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7"/>
          <p:cNvGrpSpPr/>
          <p:nvPr/>
        </p:nvGrpSpPr>
        <p:grpSpPr>
          <a:xfrm>
            <a:off x="502975" y="1862729"/>
            <a:ext cx="6554056" cy="1468224"/>
            <a:chOff x="536275" y="3199450"/>
            <a:chExt cx="6520800" cy="3252600"/>
          </a:xfrm>
        </p:grpSpPr>
        <p:sp>
          <p:nvSpPr>
            <p:cNvPr id="27" name="Google Shape;27;p7"/>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1" name="Google Shape;31;p7"/>
          <p:cNvSpPr txBox="1"/>
          <p:nvPr/>
        </p:nvSpPr>
        <p:spPr>
          <a:xfrm>
            <a:off x="802285" y="1434075"/>
            <a:ext cx="5964300" cy="232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r>
              <a:rPr lang="es" b="1" dirty="0">
                <a:latin typeface="DM Sans"/>
                <a:ea typeface="DM Sans"/>
                <a:cs typeface="DM Sans"/>
                <a:sym typeface="DM Sans"/>
              </a:rPr>
              <a:t>Presentacion del problema</a:t>
            </a:r>
            <a:endParaRPr b="1" dirty="0">
              <a:latin typeface="DM Sans"/>
              <a:ea typeface="DM Sans"/>
              <a:cs typeface="DM Sans"/>
              <a:sym typeface="DM Sans"/>
            </a:endParaRPr>
          </a:p>
        </p:txBody>
      </p:sp>
      <p:sp>
        <p:nvSpPr>
          <p:cNvPr id="32" name="Google Shape;32;p7"/>
          <p:cNvSpPr txBox="1"/>
          <p:nvPr/>
        </p:nvSpPr>
        <p:spPr>
          <a:xfrm>
            <a:off x="785124" y="1971361"/>
            <a:ext cx="6055800" cy="1015632"/>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Las marcas de cerveza compiten en un mercado saturado donde la diferenciación y la creatividad en marketing son claves para captar la atención del público objetivo. Sin embargo, desarrollar contenido visual atractivo y mensajes publicitarios efectivos requiere tiempo y recursos.</a:t>
            </a:r>
          </a:p>
        </p:txBody>
      </p:sp>
      <p:pic>
        <p:nvPicPr>
          <p:cNvPr id="33" name="Google Shape;33;p7"/>
          <p:cNvPicPr preferRelativeResize="0"/>
          <p:nvPr/>
        </p:nvPicPr>
        <p:blipFill>
          <a:blip r:embed="rId3">
            <a:alphaModFix/>
          </a:blip>
          <a:stretch>
            <a:fillRect/>
          </a:stretch>
        </p:blipFill>
        <p:spPr>
          <a:xfrm>
            <a:off x="5505625" y="9944400"/>
            <a:ext cx="1716975" cy="431100"/>
          </a:xfrm>
          <a:prstGeom prst="rect">
            <a:avLst/>
          </a:prstGeom>
          <a:noFill/>
          <a:ln>
            <a:noFill/>
          </a:ln>
        </p:spPr>
      </p:pic>
      <p:grpSp>
        <p:nvGrpSpPr>
          <p:cNvPr id="34" name="Google Shape;34;p7"/>
          <p:cNvGrpSpPr/>
          <p:nvPr/>
        </p:nvGrpSpPr>
        <p:grpSpPr>
          <a:xfrm>
            <a:off x="502972" y="3613890"/>
            <a:ext cx="6554056" cy="492568"/>
            <a:chOff x="536275" y="2312700"/>
            <a:chExt cx="6520800" cy="754200"/>
          </a:xfrm>
        </p:grpSpPr>
        <p:sp>
          <p:nvSpPr>
            <p:cNvPr id="35" name="Google Shape;35;p7"/>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7"/>
          <p:cNvGrpSpPr/>
          <p:nvPr/>
        </p:nvGrpSpPr>
        <p:grpSpPr>
          <a:xfrm>
            <a:off x="502975" y="4239015"/>
            <a:ext cx="6554056" cy="4929880"/>
            <a:chOff x="536275" y="3199450"/>
            <a:chExt cx="6520800" cy="3252600"/>
          </a:xfrm>
        </p:grpSpPr>
        <p:sp>
          <p:nvSpPr>
            <p:cNvPr id="38" name="Google Shape;38;p7"/>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7"/>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7"/>
          <p:cNvSpPr txBox="1"/>
          <p:nvPr/>
        </p:nvSpPr>
        <p:spPr>
          <a:xfrm>
            <a:off x="878488" y="3698973"/>
            <a:ext cx="5964300" cy="450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spcAft>
                <a:spcPts val="1200"/>
              </a:spcAft>
              <a:buNone/>
              <a:defRPr b="1">
                <a:latin typeface="DM Sans"/>
                <a:ea typeface="DM Sans"/>
                <a:cs typeface="DM Sans"/>
              </a:defRPr>
            </a:lvl1pPr>
          </a:lstStyle>
          <a:p>
            <a:r>
              <a:rPr lang="es" dirty="0">
                <a:sym typeface="DM Sans"/>
              </a:rPr>
              <a:t>Propuesta de solucion</a:t>
            </a:r>
            <a:endParaRPr dirty="0">
              <a:sym typeface="DM Sans"/>
            </a:endParaRPr>
          </a:p>
        </p:txBody>
      </p:sp>
      <p:sp>
        <p:nvSpPr>
          <p:cNvPr id="41" name="Google Shape;41;p7"/>
          <p:cNvSpPr txBox="1"/>
          <p:nvPr/>
        </p:nvSpPr>
        <p:spPr>
          <a:xfrm>
            <a:off x="832751" y="4308019"/>
            <a:ext cx="6055800" cy="4534544"/>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s-ES" sz="1350" dirty="0">
                <a:solidFill>
                  <a:schemeClr val="dk1"/>
                </a:solidFill>
                <a:latin typeface="DM Sans"/>
                <a:ea typeface="DM Sans"/>
                <a:cs typeface="DM Sans"/>
                <a:sym typeface="DM Sans"/>
              </a:rPr>
              <a:t>Utilizar herramientas de IA para generar imágenes publicitarias y mensajes persuasivos mediante </a:t>
            </a:r>
            <a:r>
              <a:rPr lang="es-ES" sz="1350" dirty="0" err="1">
                <a:solidFill>
                  <a:schemeClr val="dk1"/>
                </a:solidFill>
                <a:latin typeface="DM Sans"/>
                <a:ea typeface="DM Sans"/>
                <a:cs typeface="DM Sans"/>
                <a:sym typeface="DM Sans"/>
              </a:rPr>
              <a:t>fast</a:t>
            </a:r>
            <a:r>
              <a:rPr lang="es-ES" sz="1350" dirty="0">
                <a:solidFill>
                  <a:schemeClr val="dk1"/>
                </a:solidFill>
                <a:latin typeface="DM Sans"/>
                <a:ea typeface="DM Sans"/>
                <a:cs typeface="DM Sans"/>
                <a:sym typeface="DM Sans"/>
              </a:rPr>
              <a:t> </a:t>
            </a:r>
            <a:r>
              <a:rPr lang="es-ES" sz="1350" dirty="0" err="1">
                <a:solidFill>
                  <a:schemeClr val="dk1"/>
                </a:solidFill>
                <a:latin typeface="DM Sans"/>
                <a:ea typeface="DM Sans"/>
                <a:cs typeface="DM Sans"/>
                <a:sym typeface="DM Sans"/>
              </a:rPr>
              <a:t>prompting</a:t>
            </a:r>
            <a:r>
              <a:rPr lang="es-ES" sz="1350" dirty="0">
                <a:solidFill>
                  <a:schemeClr val="dk1"/>
                </a:solidFill>
                <a:latin typeface="DM Sans"/>
                <a:ea typeface="DM Sans"/>
                <a:cs typeface="DM Sans"/>
                <a:sym typeface="DM Sans"/>
              </a:rPr>
              <a:t>. Se aplicará un enfoque texto-texto y texto-imagen.</a:t>
            </a:r>
          </a:p>
          <a:p>
            <a:pPr marL="457200" indent="-314325">
              <a:spcBef>
                <a:spcPts val="1000"/>
              </a:spcBef>
              <a:buClr>
                <a:srgbClr val="82DB91"/>
              </a:buClr>
              <a:buSzPts val="1350"/>
              <a:buFont typeface="DM Sans"/>
              <a:buChar char="●"/>
            </a:pPr>
            <a:r>
              <a:rPr lang="es-ES" sz="1350" b="1" dirty="0">
                <a:solidFill>
                  <a:schemeClr val="dk1"/>
                </a:solidFill>
                <a:latin typeface="DM Sans"/>
                <a:sym typeface="DM Sans"/>
              </a:rPr>
              <a:t>Texto-Texto:</a:t>
            </a:r>
          </a:p>
          <a:p>
            <a:pPr marL="914400" lvl="2" indent="-314325">
              <a:spcBef>
                <a:spcPts val="1000"/>
              </a:spcBef>
              <a:buClr>
                <a:srgbClr val="82DB91"/>
              </a:buClr>
              <a:buSzPts val="1350"/>
              <a:buFont typeface="Courier New" panose="02070309020205020404" pitchFamily="49" charset="0"/>
              <a:buChar char="o"/>
            </a:pPr>
            <a:r>
              <a:rPr lang="es-ES" sz="1350" dirty="0">
                <a:solidFill>
                  <a:schemeClr val="dk1"/>
                </a:solidFill>
                <a:latin typeface="DM Sans"/>
                <a:sym typeface="DM Sans"/>
              </a:rPr>
              <a:t>Generación de slogans y posts publicitarios basados en el tono de la marca.</a:t>
            </a:r>
          </a:p>
          <a:p>
            <a:pPr marL="914400" lvl="2" indent="-314325">
              <a:spcBef>
                <a:spcPts val="1000"/>
              </a:spcBef>
              <a:buClr>
                <a:srgbClr val="82DB91"/>
              </a:buClr>
              <a:buSzPts val="1350"/>
              <a:buFont typeface="Courier New" panose="02070309020205020404" pitchFamily="49" charset="0"/>
              <a:buChar char="o"/>
            </a:pPr>
            <a:r>
              <a:rPr lang="es-ES" sz="1350" dirty="0">
                <a:solidFill>
                  <a:schemeClr val="dk1"/>
                </a:solidFill>
                <a:latin typeface="DM Sans"/>
                <a:sym typeface="DM Sans"/>
              </a:rPr>
              <a:t>Creación de guiones para anuncios en redes sociales.</a:t>
            </a:r>
          </a:p>
          <a:p>
            <a:pPr marL="914400" lvl="2" indent="-314325">
              <a:spcBef>
                <a:spcPts val="1000"/>
              </a:spcBef>
              <a:buClr>
                <a:srgbClr val="82DB91"/>
              </a:buClr>
              <a:buSzPts val="1350"/>
              <a:buFont typeface="Courier New" panose="02070309020205020404" pitchFamily="49" charset="0"/>
              <a:buChar char="o"/>
            </a:pPr>
            <a:r>
              <a:rPr lang="es-ES" sz="1350" dirty="0">
                <a:solidFill>
                  <a:schemeClr val="dk1"/>
                </a:solidFill>
                <a:latin typeface="DM Sans"/>
                <a:sym typeface="DM Sans"/>
              </a:rPr>
              <a:t>Desarrollo de mensajes personalizados para distintos segmentos de audiencia.</a:t>
            </a:r>
          </a:p>
          <a:p>
            <a:pPr marL="457200" indent="-314325">
              <a:spcBef>
                <a:spcPts val="1000"/>
              </a:spcBef>
              <a:buClr>
                <a:srgbClr val="82DB91"/>
              </a:buClr>
              <a:buSzPts val="1350"/>
              <a:buFont typeface="DM Sans"/>
              <a:buChar char="●"/>
            </a:pPr>
            <a:r>
              <a:rPr lang="es-ES" sz="1350" b="1" dirty="0">
                <a:solidFill>
                  <a:schemeClr val="dk1"/>
                </a:solidFill>
                <a:latin typeface="DM Sans"/>
                <a:sym typeface="DM Sans"/>
              </a:rPr>
              <a:t>Texto-Imagen:</a:t>
            </a:r>
          </a:p>
          <a:p>
            <a:pPr marL="914400" lvl="2" indent="-314325">
              <a:spcBef>
                <a:spcPts val="1000"/>
              </a:spcBef>
              <a:buClr>
                <a:srgbClr val="82DB91"/>
              </a:buClr>
              <a:buSzPts val="1350"/>
              <a:buFont typeface="Courier New" panose="02070309020205020404" pitchFamily="49" charset="0"/>
              <a:buChar char="o"/>
            </a:pPr>
            <a:r>
              <a:rPr lang="es-ES" sz="1350" dirty="0">
                <a:solidFill>
                  <a:schemeClr val="dk1"/>
                </a:solidFill>
                <a:latin typeface="DM Sans"/>
                <a:sym typeface="DM Sans"/>
              </a:rPr>
              <a:t>Creación de imágenes de campañas publicitarias para redes sociales y cartelería.</a:t>
            </a:r>
          </a:p>
          <a:p>
            <a:pPr marL="914400" lvl="2" indent="-314325">
              <a:spcBef>
                <a:spcPts val="1000"/>
              </a:spcBef>
              <a:buClr>
                <a:srgbClr val="82DB91"/>
              </a:buClr>
              <a:buSzPts val="1350"/>
              <a:buFont typeface="Courier New" panose="02070309020205020404" pitchFamily="49" charset="0"/>
              <a:buChar char="o"/>
            </a:pPr>
            <a:r>
              <a:rPr lang="es-ES" sz="1350" dirty="0">
                <a:solidFill>
                  <a:schemeClr val="dk1"/>
                </a:solidFill>
                <a:latin typeface="DM Sans"/>
                <a:sym typeface="DM Sans"/>
              </a:rPr>
              <a:t>Generación de visuales conceptuales para eventos patrocinados por la marca.</a:t>
            </a:r>
          </a:p>
          <a:p>
            <a:pPr marL="914400" lvl="2" indent="-314325">
              <a:spcBef>
                <a:spcPts val="1000"/>
              </a:spcBef>
              <a:buClr>
                <a:srgbClr val="82DB91"/>
              </a:buClr>
              <a:buSzPts val="1350"/>
              <a:buFont typeface="Courier New" panose="02070309020205020404" pitchFamily="49" charset="0"/>
              <a:buChar char="o"/>
            </a:pPr>
            <a:r>
              <a:rPr lang="es-ES" sz="1350" dirty="0">
                <a:solidFill>
                  <a:schemeClr val="dk1"/>
                </a:solidFill>
                <a:latin typeface="DM Sans"/>
                <a:sym typeface="DM Sans"/>
              </a:rPr>
              <a:t>Variaciones de etiquetas de producto con estilos innovadores.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4C0C2186-7DBF-E78D-C03C-5DAEA01C3191}"/>
            </a:ext>
          </a:extLst>
        </p:cNvPr>
        <p:cNvGrpSpPr/>
        <p:nvPr/>
      </p:nvGrpSpPr>
      <p:grpSpPr>
        <a:xfrm>
          <a:off x="0" y="0"/>
          <a:ext cx="0" cy="0"/>
          <a:chOff x="0" y="0"/>
          <a:chExt cx="0" cy="0"/>
        </a:xfrm>
      </p:grpSpPr>
      <p:grpSp>
        <p:nvGrpSpPr>
          <p:cNvPr id="23" name="Google Shape;23;p7">
            <a:extLst>
              <a:ext uri="{FF2B5EF4-FFF2-40B4-BE49-F238E27FC236}">
                <a16:creationId xmlns:a16="http://schemas.microsoft.com/office/drawing/2014/main" id="{410FB966-86F3-48EB-219A-BCD79D40BD1F}"/>
              </a:ext>
            </a:extLst>
          </p:cNvPr>
          <p:cNvGrpSpPr/>
          <p:nvPr/>
        </p:nvGrpSpPr>
        <p:grpSpPr>
          <a:xfrm>
            <a:off x="502972" y="1303302"/>
            <a:ext cx="6554056" cy="492568"/>
            <a:chOff x="536275" y="2312700"/>
            <a:chExt cx="6520800" cy="754200"/>
          </a:xfrm>
        </p:grpSpPr>
        <p:sp>
          <p:nvSpPr>
            <p:cNvPr id="24" name="Google Shape;24;p7">
              <a:extLst>
                <a:ext uri="{FF2B5EF4-FFF2-40B4-BE49-F238E27FC236}">
                  <a16:creationId xmlns:a16="http://schemas.microsoft.com/office/drawing/2014/main" id="{636F2050-B92E-1C44-4D7C-91BD9F86D83B}"/>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7">
              <a:extLst>
                <a:ext uri="{FF2B5EF4-FFF2-40B4-BE49-F238E27FC236}">
                  <a16:creationId xmlns:a16="http://schemas.microsoft.com/office/drawing/2014/main" id="{79B45F5A-7AF1-C225-20E1-94B05F3FF781}"/>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7">
            <a:extLst>
              <a:ext uri="{FF2B5EF4-FFF2-40B4-BE49-F238E27FC236}">
                <a16:creationId xmlns:a16="http://schemas.microsoft.com/office/drawing/2014/main" id="{CB9EBC1E-8B59-D1E5-6602-40F4DF3945FA}"/>
              </a:ext>
            </a:extLst>
          </p:cNvPr>
          <p:cNvGrpSpPr/>
          <p:nvPr/>
        </p:nvGrpSpPr>
        <p:grpSpPr>
          <a:xfrm>
            <a:off x="502975" y="1862729"/>
            <a:ext cx="6554056" cy="1349863"/>
            <a:chOff x="536275" y="3199450"/>
            <a:chExt cx="6520800" cy="3252600"/>
          </a:xfrm>
        </p:grpSpPr>
        <p:sp>
          <p:nvSpPr>
            <p:cNvPr id="27" name="Google Shape;27;p7">
              <a:extLst>
                <a:ext uri="{FF2B5EF4-FFF2-40B4-BE49-F238E27FC236}">
                  <a16:creationId xmlns:a16="http://schemas.microsoft.com/office/drawing/2014/main" id="{D0491DCC-A43E-AB57-88D4-A07CA0B23EB8}"/>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23FB540D-5D2E-779B-EDD7-592ADFD708DD}"/>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4DF9089D-4CFB-B2A4-6E71-6086320CEFEE}"/>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a:extLst>
              <a:ext uri="{FF2B5EF4-FFF2-40B4-BE49-F238E27FC236}">
                <a16:creationId xmlns:a16="http://schemas.microsoft.com/office/drawing/2014/main" id="{9D784959-80AC-298D-0B42-BE7BDE757079}"/>
              </a:ext>
            </a:extLst>
          </p:cNvPr>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1" name="Google Shape;31;p7">
            <a:extLst>
              <a:ext uri="{FF2B5EF4-FFF2-40B4-BE49-F238E27FC236}">
                <a16:creationId xmlns:a16="http://schemas.microsoft.com/office/drawing/2014/main" id="{79ADEDDD-DCD0-5D43-F05C-33CB6340BE73}"/>
              </a:ext>
            </a:extLst>
          </p:cNvPr>
          <p:cNvSpPr txBox="1"/>
          <p:nvPr/>
        </p:nvSpPr>
        <p:spPr>
          <a:xfrm>
            <a:off x="802285" y="1434075"/>
            <a:ext cx="5964300" cy="232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endParaRPr lang="es" b="1" dirty="0">
              <a:latin typeface="DM Sans"/>
              <a:ea typeface="DM Sans"/>
              <a:cs typeface="DM Sans"/>
              <a:sym typeface="DM Sans"/>
            </a:endParaRPr>
          </a:p>
          <a:p>
            <a:pPr marL="0" lvl="0" indent="0" algn="l" rtl="0">
              <a:lnSpc>
                <a:spcPct val="100000"/>
              </a:lnSpc>
              <a:spcBef>
                <a:spcPts val="0"/>
              </a:spcBef>
              <a:spcAft>
                <a:spcPts val="1200"/>
              </a:spcAft>
              <a:buNone/>
            </a:pPr>
            <a:r>
              <a:rPr lang="es" b="1" dirty="0">
                <a:latin typeface="DM Sans"/>
                <a:ea typeface="DM Sans"/>
                <a:cs typeface="DM Sans"/>
                <a:sym typeface="DM Sans"/>
              </a:rPr>
              <a:t>Viabilidad del proyecto</a:t>
            </a:r>
            <a:endParaRPr b="1" dirty="0">
              <a:latin typeface="DM Sans"/>
              <a:ea typeface="DM Sans"/>
              <a:cs typeface="DM Sans"/>
              <a:sym typeface="DM Sans"/>
            </a:endParaRPr>
          </a:p>
        </p:txBody>
      </p:sp>
      <p:sp>
        <p:nvSpPr>
          <p:cNvPr id="32" name="Google Shape;32;p7">
            <a:extLst>
              <a:ext uri="{FF2B5EF4-FFF2-40B4-BE49-F238E27FC236}">
                <a16:creationId xmlns:a16="http://schemas.microsoft.com/office/drawing/2014/main" id="{C60E2932-F396-DFAD-345A-A02B968EB0D7}"/>
              </a:ext>
            </a:extLst>
          </p:cNvPr>
          <p:cNvSpPr txBox="1"/>
          <p:nvPr/>
        </p:nvSpPr>
        <p:spPr>
          <a:xfrm>
            <a:off x="785124" y="1971361"/>
            <a:ext cx="6055800" cy="1015632"/>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El uso de IA reduce costos en la etapa de ideación y acelera la producción de contenido, permitiendo iterar rápidamente sobre diferentes enfoques de campaña. Además, se pueden evaluar múltiples estrategias creativas antes de la implementación final.</a:t>
            </a:r>
          </a:p>
        </p:txBody>
      </p:sp>
      <p:pic>
        <p:nvPicPr>
          <p:cNvPr id="33" name="Google Shape;33;p7">
            <a:extLst>
              <a:ext uri="{FF2B5EF4-FFF2-40B4-BE49-F238E27FC236}">
                <a16:creationId xmlns:a16="http://schemas.microsoft.com/office/drawing/2014/main" id="{66EFDB0C-DA6D-48C8-31A2-00C78A70A1FF}"/>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grpSp>
        <p:nvGrpSpPr>
          <p:cNvPr id="4" name="Google Shape;23;p7">
            <a:extLst>
              <a:ext uri="{FF2B5EF4-FFF2-40B4-BE49-F238E27FC236}">
                <a16:creationId xmlns:a16="http://schemas.microsoft.com/office/drawing/2014/main" id="{119D782E-5AB1-0280-AD20-AFD79FA4BFE8}"/>
              </a:ext>
            </a:extLst>
          </p:cNvPr>
          <p:cNvGrpSpPr/>
          <p:nvPr/>
        </p:nvGrpSpPr>
        <p:grpSpPr>
          <a:xfrm>
            <a:off x="502950" y="3413747"/>
            <a:ext cx="6554056" cy="492568"/>
            <a:chOff x="536275" y="2312700"/>
            <a:chExt cx="6520800" cy="754200"/>
          </a:xfrm>
        </p:grpSpPr>
        <p:sp>
          <p:nvSpPr>
            <p:cNvPr id="5" name="Google Shape;24;p7">
              <a:extLst>
                <a:ext uri="{FF2B5EF4-FFF2-40B4-BE49-F238E27FC236}">
                  <a16:creationId xmlns:a16="http://schemas.microsoft.com/office/drawing/2014/main" id="{64E2EEAF-789A-2D3A-66A3-B85CB07B1AE0}"/>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p7">
              <a:extLst>
                <a:ext uri="{FF2B5EF4-FFF2-40B4-BE49-F238E27FC236}">
                  <a16:creationId xmlns:a16="http://schemas.microsoft.com/office/drawing/2014/main" id="{A4884549-BE93-DDF7-C0B5-4C08984D9E19}"/>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 name="Google Shape;26;p7">
            <a:extLst>
              <a:ext uri="{FF2B5EF4-FFF2-40B4-BE49-F238E27FC236}">
                <a16:creationId xmlns:a16="http://schemas.microsoft.com/office/drawing/2014/main" id="{1BD570F9-E3FE-EF5B-C29C-8DA5AB6AD715}"/>
              </a:ext>
            </a:extLst>
          </p:cNvPr>
          <p:cNvGrpSpPr/>
          <p:nvPr/>
        </p:nvGrpSpPr>
        <p:grpSpPr>
          <a:xfrm>
            <a:off x="502953" y="3973174"/>
            <a:ext cx="6554056" cy="1551018"/>
            <a:chOff x="536275" y="3199450"/>
            <a:chExt cx="6520800" cy="3252600"/>
          </a:xfrm>
        </p:grpSpPr>
        <p:sp>
          <p:nvSpPr>
            <p:cNvPr id="8" name="Google Shape;27;p7">
              <a:extLst>
                <a:ext uri="{FF2B5EF4-FFF2-40B4-BE49-F238E27FC236}">
                  <a16:creationId xmlns:a16="http://schemas.microsoft.com/office/drawing/2014/main" id="{D20E1C42-E464-48F3-C877-3ED6724B7AA1}"/>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8;p7">
              <a:extLst>
                <a:ext uri="{FF2B5EF4-FFF2-40B4-BE49-F238E27FC236}">
                  <a16:creationId xmlns:a16="http://schemas.microsoft.com/office/drawing/2014/main" id="{DD6D0488-F7F7-1C28-292D-6C07F619F126}"/>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 name="Google Shape;30;p7">
            <a:extLst>
              <a:ext uri="{FF2B5EF4-FFF2-40B4-BE49-F238E27FC236}">
                <a16:creationId xmlns:a16="http://schemas.microsoft.com/office/drawing/2014/main" id="{8E5E7B1F-EE8B-2CC8-19B3-0022F6D47159}"/>
              </a:ext>
            </a:extLst>
          </p:cNvPr>
          <p:cNvSpPr txBox="1"/>
          <p:nvPr/>
        </p:nvSpPr>
        <p:spPr>
          <a:xfrm>
            <a:off x="771378" y="3418095"/>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11" name="Google Shape;31;p7">
            <a:extLst>
              <a:ext uri="{FF2B5EF4-FFF2-40B4-BE49-F238E27FC236}">
                <a16:creationId xmlns:a16="http://schemas.microsoft.com/office/drawing/2014/main" id="{DC897252-60C3-F66A-9D2D-25E7C7E05D44}"/>
              </a:ext>
            </a:extLst>
          </p:cNvPr>
          <p:cNvSpPr txBox="1"/>
          <p:nvPr/>
        </p:nvSpPr>
        <p:spPr>
          <a:xfrm>
            <a:off x="802263" y="3544520"/>
            <a:ext cx="5964300" cy="232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endParaRPr lang="es" b="1" dirty="0">
              <a:latin typeface="DM Sans"/>
              <a:ea typeface="DM Sans"/>
              <a:cs typeface="DM Sans"/>
              <a:sym typeface="DM Sans"/>
            </a:endParaRPr>
          </a:p>
          <a:p>
            <a:pPr marL="0" lvl="0" indent="0" algn="l" rtl="0">
              <a:lnSpc>
                <a:spcPct val="100000"/>
              </a:lnSpc>
              <a:spcBef>
                <a:spcPts val="0"/>
              </a:spcBef>
              <a:spcAft>
                <a:spcPts val="1200"/>
              </a:spcAft>
              <a:buNone/>
            </a:pPr>
            <a:r>
              <a:rPr lang="es" b="1" dirty="0">
                <a:latin typeface="DM Sans"/>
                <a:ea typeface="DM Sans"/>
                <a:cs typeface="DM Sans"/>
                <a:sym typeface="DM Sans"/>
              </a:rPr>
              <a:t>Objetivos</a:t>
            </a:r>
            <a:endParaRPr b="1" dirty="0">
              <a:latin typeface="DM Sans"/>
              <a:ea typeface="DM Sans"/>
              <a:cs typeface="DM Sans"/>
              <a:sym typeface="DM Sans"/>
            </a:endParaRPr>
          </a:p>
        </p:txBody>
      </p:sp>
      <p:sp>
        <p:nvSpPr>
          <p:cNvPr id="12" name="Google Shape;32;p7">
            <a:extLst>
              <a:ext uri="{FF2B5EF4-FFF2-40B4-BE49-F238E27FC236}">
                <a16:creationId xmlns:a16="http://schemas.microsoft.com/office/drawing/2014/main" id="{BCB0B18E-9DD9-D44D-DEAD-8A0EEC410A9B}"/>
              </a:ext>
            </a:extLst>
          </p:cNvPr>
          <p:cNvSpPr txBox="1"/>
          <p:nvPr/>
        </p:nvSpPr>
        <p:spPr>
          <a:xfrm>
            <a:off x="785102" y="4081806"/>
            <a:ext cx="6055800" cy="110796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42875">
              <a:buClr>
                <a:srgbClr val="82DB91"/>
              </a:buClr>
              <a:buSzPts val="1350"/>
              <a:defRPr sz="1350">
                <a:solidFill>
                  <a:schemeClr val="dk1"/>
                </a:solidFill>
                <a:latin typeface="DM Sans"/>
                <a:ea typeface="DM Sans"/>
                <a:cs typeface="DM Sans"/>
              </a:defRPr>
            </a:lvl1pPr>
          </a:lstStyle>
          <a:p>
            <a:r>
              <a:rPr lang="es-ES" dirty="0"/>
              <a:t>Desarrollar una POC (</a:t>
            </a:r>
            <a:r>
              <a:rPr lang="es-ES" dirty="0" err="1"/>
              <a:t>proof</a:t>
            </a:r>
            <a:r>
              <a:rPr lang="es-ES" dirty="0"/>
              <a:t> </a:t>
            </a:r>
            <a:r>
              <a:rPr lang="es-ES" dirty="0" err="1"/>
              <a:t>of</a:t>
            </a:r>
            <a:r>
              <a:rPr lang="es-ES" dirty="0"/>
              <a:t> concept) utilizando IA para la generación de contenido publicitario. </a:t>
            </a:r>
          </a:p>
          <a:p>
            <a:r>
              <a:rPr lang="es-ES" dirty="0"/>
              <a:t>Aplicar “</a:t>
            </a:r>
            <a:r>
              <a:rPr lang="es-ES" dirty="0" err="1"/>
              <a:t>Fast</a:t>
            </a:r>
            <a:r>
              <a:rPr lang="es-ES" dirty="0"/>
              <a:t> </a:t>
            </a:r>
            <a:r>
              <a:rPr lang="es-ES" dirty="0" err="1"/>
              <a:t>Prompting</a:t>
            </a:r>
            <a:r>
              <a:rPr lang="es-ES" dirty="0"/>
              <a:t>” para optimizar la calidad de los resultados.</a:t>
            </a:r>
          </a:p>
          <a:p>
            <a:r>
              <a:rPr lang="es-ES" dirty="0"/>
              <a:t>Evaluar la eficacia de las imágenes y textos generados en una posible campaña de marketing.</a:t>
            </a:r>
            <a:endParaRPr lang="es-AR" dirty="0"/>
          </a:p>
        </p:txBody>
      </p:sp>
      <p:grpSp>
        <p:nvGrpSpPr>
          <p:cNvPr id="13" name="Google Shape;23;p7">
            <a:extLst>
              <a:ext uri="{FF2B5EF4-FFF2-40B4-BE49-F238E27FC236}">
                <a16:creationId xmlns:a16="http://schemas.microsoft.com/office/drawing/2014/main" id="{37CEB37F-A4FE-F0AF-33B1-CF3E95CC92A0}"/>
              </a:ext>
            </a:extLst>
          </p:cNvPr>
          <p:cNvGrpSpPr/>
          <p:nvPr/>
        </p:nvGrpSpPr>
        <p:grpSpPr>
          <a:xfrm>
            <a:off x="516674" y="5661304"/>
            <a:ext cx="6554056" cy="492568"/>
            <a:chOff x="536275" y="2312700"/>
            <a:chExt cx="6520800" cy="754200"/>
          </a:xfrm>
        </p:grpSpPr>
        <p:sp>
          <p:nvSpPr>
            <p:cNvPr id="14" name="Google Shape;24;p7">
              <a:extLst>
                <a:ext uri="{FF2B5EF4-FFF2-40B4-BE49-F238E27FC236}">
                  <a16:creationId xmlns:a16="http://schemas.microsoft.com/office/drawing/2014/main" id="{BA6FE5B7-08BC-D283-BAA5-A8912A183B7C}"/>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p7">
              <a:extLst>
                <a:ext uri="{FF2B5EF4-FFF2-40B4-BE49-F238E27FC236}">
                  <a16:creationId xmlns:a16="http://schemas.microsoft.com/office/drawing/2014/main" id="{D78C6BDC-5ED5-E026-FC68-FDB8777F1E9D}"/>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26;p7">
            <a:extLst>
              <a:ext uri="{FF2B5EF4-FFF2-40B4-BE49-F238E27FC236}">
                <a16:creationId xmlns:a16="http://schemas.microsoft.com/office/drawing/2014/main" id="{80A6BF7F-72DA-02EC-402C-21391D0C3A07}"/>
              </a:ext>
            </a:extLst>
          </p:cNvPr>
          <p:cNvGrpSpPr/>
          <p:nvPr/>
        </p:nvGrpSpPr>
        <p:grpSpPr>
          <a:xfrm>
            <a:off x="516677" y="6220730"/>
            <a:ext cx="6554056" cy="1954005"/>
            <a:chOff x="536275" y="3199450"/>
            <a:chExt cx="6520800" cy="3252600"/>
          </a:xfrm>
        </p:grpSpPr>
        <p:sp>
          <p:nvSpPr>
            <p:cNvPr id="17" name="Google Shape;27;p7">
              <a:extLst>
                <a:ext uri="{FF2B5EF4-FFF2-40B4-BE49-F238E27FC236}">
                  <a16:creationId xmlns:a16="http://schemas.microsoft.com/office/drawing/2014/main" id="{1BEAA156-85FC-8611-60C2-5B18D67AED10}"/>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8;p7">
              <a:extLst>
                <a:ext uri="{FF2B5EF4-FFF2-40B4-BE49-F238E27FC236}">
                  <a16:creationId xmlns:a16="http://schemas.microsoft.com/office/drawing/2014/main" id="{A91659A3-FEC2-E96E-1514-641A585AE10D}"/>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 name="Google Shape;30;p7">
            <a:extLst>
              <a:ext uri="{FF2B5EF4-FFF2-40B4-BE49-F238E27FC236}">
                <a16:creationId xmlns:a16="http://schemas.microsoft.com/office/drawing/2014/main" id="{8FB8511F-964D-7100-AD6C-4DEFDAE458F9}"/>
              </a:ext>
            </a:extLst>
          </p:cNvPr>
          <p:cNvSpPr txBox="1"/>
          <p:nvPr/>
        </p:nvSpPr>
        <p:spPr>
          <a:xfrm>
            <a:off x="785102" y="5665652"/>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20" name="Google Shape;31;p7">
            <a:extLst>
              <a:ext uri="{FF2B5EF4-FFF2-40B4-BE49-F238E27FC236}">
                <a16:creationId xmlns:a16="http://schemas.microsoft.com/office/drawing/2014/main" id="{82D3A162-3C2A-49AC-67C3-CEE7710C64D7}"/>
              </a:ext>
            </a:extLst>
          </p:cNvPr>
          <p:cNvSpPr txBox="1"/>
          <p:nvPr/>
        </p:nvSpPr>
        <p:spPr>
          <a:xfrm>
            <a:off x="815987" y="5792077"/>
            <a:ext cx="5964300" cy="232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endParaRPr lang="es" b="1" dirty="0">
              <a:latin typeface="DM Sans"/>
              <a:ea typeface="DM Sans"/>
              <a:cs typeface="DM Sans"/>
              <a:sym typeface="DM Sans"/>
            </a:endParaRPr>
          </a:p>
          <a:p>
            <a:pPr marL="0" lvl="0" indent="0" algn="l" rtl="0">
              <a:lnSpc>
                <a:spcPct val="100000"/>
              </a:lnSpc>
              <a:spcBef>
                <a:spcPts val="0"/>
              </a:spcBef>
              <a:spcAft>
                <a:spcPts val="1200"/>
              </a:spcAft>
              <a:buNone/>
            </a:pPr>
            <a:r>
              <a:rPr lang="es" b="1" dirty="0">
                <a:latin typeface="DM Sans"/>
                <a:ea typeface="DM Sans"/>
                <a:cs typeface="DM Sans"/>
                <a:sym typeface="DM Sans"/>
              </a:rPr>
              <a:t>Metodologia</a:t>
            </a:r>
            <a:endParaRPr b="1" dirty="0">
              <a:latin typeface="DM Sans"/>
              <a:ea typeface="DM Sans"/>
              <a:cs typeface="DM Sans"/>
              <a:sym typeface="DM Sans"/>
            </a:endParaRPr>
          </a:p>
        </p:txBody>
      </p:sp>
      <p:sp>
        <p:nvSpPr>
          <p:cNvPr id="21" name="Google Shape;32;p7">
            <a:extLst>
              <a:ext uri="{FF2B5EF4-FFF2-40B4-BE49-F238E27FC236}">
                <a16:creationId xmlns:a16="http://schemas.microsoft.com/office/drawing/2014/main" id="{9B7C73A2-8795-E8F5-9B20-083801E50F91}"/>
              </a:ext>
            </a:extLst>
          </p:cNvPr>
          <p:cNvSpPr txBox="1"/>
          <p:nvPr/>
        </p:nvSpPr>
        <p:spPr>
          <a:xfrm>
            <a:off x="798826" y="6329363"/>
            <a:ext cx="6055800" cy="163888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42875">
              <a:buClr>
                <a:srgbClr val="82DB91"/>
              </a:buClr>
              <a:buSzPts val="1350"/>
              <a:defRPr sz="1350">
                <a:solidFill>
                  <a:schemeClr val="dk1"/>
                </a:solidFill>
                <a:latin typeface="DM Sans"/>
                <a:ea typeface="DM Sans"/>
                <a:cs typeface="DM Sans"/>
              </a:defRPr>
            </a:lvl1pPr>
          </a:lstStyle>
          <a:p>
            <a:pPr marL="428625" indent="-285750">
              <a:buFont typeface="Arial" panose="020B0604020202020204" pitchFamily="34" charset="0"/>
              <a:buChar char="•"/>
            </a:pPr>
            <a:r>
              <a:rPr lang="es-ES" dirty="0"/>
              <a:t>Generación de Texto (Texto-Texto):</a:t>
            </a:r>
          </a:p>
          <a:p>
            <a:pPr marL="914400" indent="-285750">
              <a:buFont typeface="Courier New" panose="02070309020205020404" pitchFamily="49" charset="0"/>
              <a:buChar char="o"/>
            </a:pPr>
            <a:r>
              <a:rPr lang="es-ES" dirty="0"/>
              <a:t>Uso de IA para crear slogans, posts, guiones y segmentaciones de audiencia.</a:t>
            </a:r>
          </a:p>
          <a:p>
            <a:pPr marL="428625" indent="-285750">
              <a:buFont typeface="Arial" panose="020B0604020202020204" pitchFamily="34" charset="0"/>
              <a:buChar char="•"/>
            </a:pPr>
            <a:r>
              <a:rPr lang="es-ES" dirty="0"/>
              <a:t>Generación de Imágenes (Texto-Imagen):</a:t>
            </a:r>
          </a:p>
          <a:p>
            <a:pPr marL="914400" indent="-285750">
              <a:buFont typeface="Courier New" panose="02070309020205020404" pitchFamily="49" charset="0"/>
              <a:buChar char="o"/>
            </a:pPr>
            <a:r>
              <a:rPr lang="es-ES" dirty="0"/>
              <a:t>Creación de visuales publicitarios mediante IA.</a:t>
            </a:r>
          </a:p>
          <a:p>
            <a:pPr marL="428625" indent="-285750">
              <a:buFont typeface="Arial" panose="020B0604020202020204" pitchFamily="34" charset="0"/>
              <a:buChar char="•"/>
            </a:pPr>
            <a:r>
              <a:rPr lang="es-ES" dirty="0"/>
              <a:t>Evaluación de Resultados:</a:t>
            </a:r>
          </a:p>
          <a:p>
            <a:pPr marL="914400" indent="-285750">
              <a:buFont typeface="Courier New" panose="02070309020205020404" pitchFamily="49" charset="0"/>
              <a:buChar char="o"/>
            </a:pPr>
            <a:r>
              <a:rPr lang="es-ES" dirty="0"/>
              <a:t>Análisis de la calidad y aplicabilidad del contenido generado. </a:t>
            </a:r>
            <a:endParaRPr lang="es-AR" dirty="0"/>
          </a:p>
        </p:txBody>
      </p:sp>
      <p:grpSp>
        <p:nvGrpSpPr>
          <p:cNvPr id="22" name="Google Shape;23;p7">
            <a:extLst>
              <a:ext uri="{FF2B5EF4-FFF2-40B4-BE49-F238E27FC236}">
                <a16:creationId xmlns:a16="http://schemas.microsoft.com/office/drawing/2014/main" id="{9422D2AC-E19D-FBED-543E-0E26438E8264}"/>
              </a:ext>
            </a:extLst>
          </p:cNvPr>
          <p:cNvGrpSpPr/>
          <p:nvPr/>
        </p:nvGrpSpPr>
        <p:grpSpPr>
          <a:xfrm>
            <a:off x="516674" y="8283368"/>
            <a:ext cx="6554056" cy="492568"/>
            <a:chOff x="536275" y="2312700"/>
            <a:chExt cx="6520800" cy="754200"/>
          </a:xfrm>
        </p:grpSpPr>
        <p:sp>
          <p:nvSpPr>
            <p:cNvPr id="34" name="Google Shape;24;p7">
              <a:extLst>
                <a:ext uri="{FF2B5EF4-FFF2-40B4-BE49-F238E27FC236}">
                  <a16:creationId xmlns:a16="http://schemas.microsoft.com/office/drawing/2014/main" id="{8E957EF6-21BC-078A-B5EF-DD9929F55030}"/>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p7">
              <a:extLst>
                <a:ext uri="{FF2B5EF4-FFF2-40B4-BE49-F238E27FC236}">
                  <a16:creationId xmlns:a16="http://schemas.microsoft.com/office/drawing/2014/main" id="{730F62ED-FAB3-3B67-48E6-0ACAB8BC6DFA}"/>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26;p7">
            <a:extLst>
              <a:ext uri="{FF2B5EF4-FFF2-40B4-BE49-F238E27FC236}">
                <a16:creationId xmlns:a16="http://schemas.microsoft.com/office/drawing/2014/main" id="{AD97A45E-2B48-82A5-374C-246F5B32FF95}"/>
              </a:ext>
            </a:extLst>
          </p:cNvPr>
          <p:cNvGrpSpPr/>
          <p:nvPr/>
        </p:nvGrpSpPr>
        <p:grpSpPr>
          <a:xfrm>
            <a:off x="516677" y="8842795"/>
            <a:ext cx="6554056" cy="1380744"/>
            <a:chOff x="536275" y="3199450"/>
            <a:chExt cx="6520800" cy="3252600"/>
          </a:xfrm>
        </p:grpSpPr>
        <p:sp>
          <p:nvSpPr>
            <p:cNvPr id="37" name="Google Shape;27;p7">
              <a:extLst>
                <a:ext uri="{FF2B5EF4-FFF2-40B4-BE49-F238E27FC236}">
                  <a16:creationId xmlns:a16="http://schemas.microsoft.com/office/drawing/2014/main" id="{040D6C8C-3137-42AE-3777-1BB10A77A7AB}"/>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8;p7">
              <a:extLst>
                <a:ext uri="{FF2B5EF4-FFF2-40B4-BE49-F238E27FC236}">
                  <a16:creationId xmlns:a16="http://schemas.microsoft.com/office/drawing/2014/main" id="{91781C98-5385-6464-2994-C9E1DAEEB4BA}"/>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 name="Google Shape;30;p7">
            <a:extLst>
              <a:ext uri="{FF2B5EF4-FFF2-40B4-BE49-F238E27FC236}">
                <a16:creationId xmlns:a16="http://schemas.microsoft.com/office/drawing/2014/main" id="{78A7896E-836F-820C-4241-6E83DE5BEC81}"/>
              </a:ext>
            </a:extLst>
          </p:cNvPr>
          <p:cNvSpPr txBox="1"/>
          <p:nvPr/>
        </p:nvSpPr>
        <p:spPr>
          <a:xfrm>
            <a:off x="785102" y="8287716"/>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40" name="Google Shape;31;p7">
            <a:extLst>
              <a:ext uri="{FF2B5EF4-FFF2-40B4-BE49-F238E27FC236}">
                <a16:creationId xmlns:a16="http://schemas.microsoft.com/office/drawing/2014/main" id="{B72A612A-4930-F2CA-F65D-7551B810E2ED}"/>
              </a:ext>
            </a:extLst>
          </p:cNvPr>
          <p:cNvSpPr txBox="1"/>
          <p:nvPr/>
        </p:nvSpPr>
        <p:spPr>
          <a:xfrm>
            <a:off x="815987" y="8414141"/>
            <a:ext cx="5964300" cy="232337"/>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1200"/>
              </a:spcAft>
              <a:buNone/>
            </a:pPr>
            <a:endParaRPr lang="es" b="1" dirty="0">
              <a:latin typeface="DM Sans"/>
              <a:ea typeface="DM Sans"/>
              <a:cs typeface="DM Sans"/>
              <a:sym typeface="DM Sans"/>
            </a:endParaRPr>
          </a:p>
          <a:p>
            <a:pPr marL="0" lvl="0" indent="0" algn="l" rtl="0">
              <a:lnSpc>
                <a:spcPct val="100000"/>
              </a:lnSpc>
              <a:spcBef>
                <a:spcPts val="0"/>
              </a:spcBef>
              <a:spcAft>
                <a:spcPts val="1200"/>
              </a:spcAft>
              <a:buNone/>
            </a:pPr>
            <a:r>
              <a:rPr lang="es" b="1" dirty="0">
                <a:latin typeface="DM Sans"/>
                <a:ea typeface="DM Sans"/>
                <a:cs typeface="DM Sans"/>
                <a:sym typeface="DM Sans"/>
              </a:rPr>
              <a:t>Herramientas y tecnologias</a:t>
            </a:r>
            <a:endParaRPr b="1" dirty="0">
              <a:latin typeface="DM Sans"/>
              <a:ea typeface="DM Sans"/>
              <a:cs typeface="DM Sans"/>
              <a:sym typeface="DM Sans"/>
            </a:endParaRPr>
          </a:p>
        </p:txBody>
      </p:sp>
      <p:sp>
        <p:nvSpPr>
          <p:cNvPr id="41" name="Google Shape;32;p7">
            <a:extLst>
              <a:ext uri="{FF2B5EF4-FFF2-40B4-BE49-F238E27FC236}">
                <a16:creationId xmlns:a16="http://schemas.microsoft.com/office/drawing/2014/main" id="{1239B53C-741C-8188-F216-E9E75F63465C}"/>
              </a:ext>
            </a:extLst>
          </p:cNvPr>
          <p:cNvSpPr txBox="1"/>
          <p:nvPr/>
        </p:nvSpPr>
        <p:spPr>
          <a:xfrm>
            <a:off x="798826" y="8951427"/>
            <a:ext cx="6055800" cy="1015632"/>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L="142875">
              <a:buClr>
                <a:srgbClr val="82DB91"/>
              </a:buClr>
              <a:buSzPts val="1350"/>
              <a:defRPr sz="1350">
                <a:solidFill>
                  <a:schemeClr val="dk1"/>
                </a:solidFill>
                <a:latin typeface="DM Sans"/>
                <a:ea typeface="DM Sans"/>
                <a:cs typeface="DM Sans"/>
              </a:defRPr>
            </a:lvl1pPr>
          </a:lstStyle>
          <a:p>
            <a:pPr marL="428625" indent="-285750">
              <a:buFont typeface="Arial" panose="020B0604020202020204" pitchFamily="34" charset="0"/>
              <a:buChar char="•"/>
            </a:pPr>
            <a:r>
              <a:rPr lang="es-ES" b="1" dirty="0" err="1"/>
              <a:t>ChatGPT</a:t>
            </a:r>
            <a:r>
              <a:rPr lang="es-ES" b="1" dirty="0"/>
              <a:t>: </a:t>
            </a:r>
            <a:r>
              <a:rPr lang="es-ES" dirty="0"/>
              <a:t>Iteración de </a:t>
            </a:r>
            <a:r>
              <a:rPr lang="es-ES" dirty="0" err="1"/>
              <a:t>prompts</a:t>
            </a:r>
            <a:r>
              <a:rPr lang="es-ES" dirty="0"/>
              <a:t> texto-texto y generación de </a:t>
            </a:r>
            <a:r>
              <a:rPr lang="es-ES" dirty="0" err="1"/>
              <a:t>metaprompts</a:t>
            </a:r>
            <a:r>
              <a:rPr lang="es-ES" dirty="0"/>
              <a:t> para imágenes.</a:t>
            </a:r>
          </a:p>
          <a:p>
            <a:pPr marL="428625" indent="-285750">
              <a:buFont typeface="Arial" panose="020B0604020202020204" pitchFamily="34" charset="0"/>
              <a:buChar char="•"/>
            </a:pPr>
            <a:r>
              <a:rPr lang="es-ES" b="1" dirty="0" err="1"/>
              <a:t>Freepik</a:t>
            </a:r>
            <a:r>
              <a:rPr lang="es-ES" b="1" dirty="0"/>
              <a:t> / </a:t>
            </a:r>
            <a:r>
              <a:rPr lang="es-ES" b="1" dirty="0" err="1"/>
              <a:t>Stable</a:t>
            </a:r>
            <a:r>
              <a:rPr lang="es-ES" b="1" dirty="0"/>
              <a:t> </a:t>
            </a:r>
            <a:r>
              <a:rPr lang="es-ES" b="1" dirty="0" err="1"/>
              <a:t>Diffusion</a:t>
            </a:r>
            <a:r>
              <a:rPr lang="es-ES" b="1" dirty="0"/>
              <a:t> / </a:t>
            </a:r>
            <a:r>
              <a:rPr lang="es-ES" b="1" dirty="0" err="1"/>
              <a:t>Nightcafe</a:t>
            </a:r>
            <a:r>
              <a:rPr lang="es-ES" b="1" dirty="0"/>
              <a:t>: </a:t>
            </a:r>
            <a:r>
              <a:rPr lang="es-ES" dirty="0"/>
              <a:t>Generación de imágenes.</a:t>
            </a:r>
          </a:p>
          <a:p>
            <a:pPr marL="428625" indent="-285750">
              <a:buFont typeface="Arial" panose="020B0604020202020204" pitchFamily="34" charset="0"/>
              <a:buChar char="•"/>
            </a:pPr>
            <a:r>
              <a:rPr lang="es-ES" b="1" dirty="0"/>
              <a:t>Google </a:t>
            </a:r>
            <a:r>
              <a:rPr lang="es-ES" b="1" dirty="0" err="1"/>
              <a:t>Colab</a:t>
            </a:r>
            <a:r>
              <a:rPr lang="es-ES" b="1" dirty="0"/>
              <a:t>: </a:t>
            </a:r>
            <a:r>
              <a:rPr lang="es-ES" dirty="0"/>
              <a:t>Para la implementación de la POC.</a:t>
            </a:r>
          </a:p>
        </p:txBody>
      </p:sp>
    </p:spTree>
    <p:extLst>
      <p:ext uri="{BB962C8B-B14F-4D97-AF65-F5344CB8AC3E}">
        <p14:creationId xmlns:p14="http://schemas.microsoft.com/office/powerpoint/2010/main" val="3682758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504FD96C-2E27-FC44-6533-457CFA21E340}"/>
            </a:ext>
          </a:extLst>
        </p:cNvPr>
        <p:cNvGrpSpPr/>
        <p:nvPr/>
      </p:nvGrpSpPr>
      <p:grpSpPr>
        <a:xfrm>
          <a:off x="0" y="0"/>
          <a:ext cx="0" cy="0"/>
          <a:chOff x="0" y="0"/>
          <a:chExt cx="0" cy="0"/>
        </a:xfrm>
      </p:grpSpPr>
      <p:grpSp>
        <p:nvGrpSpPr>
          <p:cNvPr id="23" name="Google Shape;23;p7">
            <a:extLst>
              <a:ext uri="{FF2B5EF4-FFF2-40B4-BE49-F238E27FC236}">
                <a16:creationId xmlns:a16="http://schemas.microsoft.com/office/drawing/2014/main" id="{E692DFBB-D8EE-9F91-D789-BE58AE491670}"/>
              </a:ext>
            </a:extLst>
          </p:cNvPr>
          <p:cNvGrpSpPr/>
          <p:nvPr/>
        </p:nvGrpSpPr>
        <p:grpSpPr>
          <a:xfrm>
            <a:off x="502972" y="1303302"/>
            <a:ext cx="6554056" cy="492568"/>
            <a:chOff x="536275" y="2312700"/>
            <a:chExt cx="6520800" cy="754200"/>
          </a:xfrm>
        </p:grpSpPr>
        <p:sp>
          <p:nvSpPr>
            <p:cNvPr id="24" name="Google Shape;24;p7">
              <a:extLst>
                <a:ext uri="{FF2B5EF4-FFF2-40B4-BE49-F238E27FC236}">
                  <a16:creationId xmlns:a16="http://schemas.microsoft.com/office/drawing/2014/main" id="{EA51D644-4E6D-181F-84A9-BEE4D1D73E5A}"/>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7">
              <a:extLst>
                <a:ext uri="{FF2B5EF4-FFF2-40B4-BE49-F238E27FC236}">
                  <a16:creationId xmlns:a16="http://schemas.microsoft.com/office/drawing/2014/main" id="{A36C1D39-FB36-43C1-CCEE-CD2394C49D47}"/>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7">
            <a:extLst>
              <a:ext uri="{FF2B5EF4-FFF2-40B4-BE49-F238E27FC236}">
                <a16:creationId xmlns:a16="http://schemas.microsoft.com/office/drawing/2014/main" id="{10ACE5E8-109F-9F08-161D-A5018AA64568}"/>
              </a:ext>
            </a:extLst>
          </p:cNvPr>
          <p:cNvGrpSpPr/>
          <p:nvPr/>
        </p:nvGrpSpPr>
        <p:grpSpPr>
          <a:xfrm>
            <a:off x="502975" y="1862729"/>
            <a:ext cx="6554056" cy="7395009"/>
            <a:chOff x="536275" y="3199450"/>
            <a:chExt cx="6520800" cy="3252600"/>
          </a:xfrm>
        </p:grpSpPr>
        <p:sp>
          <p:nvSpPr>
            <p:cNvPr id="27" name="Google Shape;27;p7">
              <a:extLst>
                <a:ext uri="{FF2B5EF4-FFF2-40B4-BE49-F238E27FC236}">
                  <a16:creationId xmlns:a16="http://schemas.microsoft.com/office/drawing/2014/main" id="{65741CA8-4F82-FFCB-3019-57DE59DEA5DD}"/>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E1B5B45E-D1A8-82F6-CA22-FBAE3C344083}"/>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95C4FBCF-2712-608C-EC67-1220CD810C31}"/>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a:extLst>
              <a:ext uri="{FF2B5EF4-FFF2-40B4-BE49-F238E27FC236}">
                <a16:creationId xmlns:a16="http://schemas.microsoft.com/office/drawing/2014/main" id="{EBC37975-9B79-1EBC-EDB0-E9A1C7BB20F8}"/>
              </a:ext>
            </a:extLst>
          </p:cNvPr>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1" name="Google Shape;31;p7">
            <a:extLst>
              <a:ext uri="{FF2B5EF4-FFF2-40B4-BE49-F238E27FC236}">
                <a16:creationId xmlns:a16="http://schemas.microsoft.com/office/drawing/2014/main" id="{28D9ED12-7464-30DF-FC8B-6962495EB44F}"/>
              </a:ext>
            </a:extLst>
          </p:cNvPr>
          <p:cNvSpPr txBox="1"/>
          <p:nvPr/>
        </p:nvSpPr>
        <p:spPr>
          <a:xfrm>
            <a:off x="802285" y="1434075"/>
            <a:ext cx="5964300" cy="232337"/>
          </a:xfrm>
          <a:prstGeom prst="rect">
            <a:avLst/>
          </a:prstGeom>
          <a:noFill/>
          <a:ln>
            <a:noFill/>
          </a:ln>
        </p:spPr>
        <p:txBody>
          <a:bodyPr spcFirstLastPara="1" wrap="square" lIns="91425" tIns="91425" rIns="91425" bIns="91425" anchor="ctr" anchorCtr="0">
            <a:noAutofit/>
          </a:bodyPr>
          <a:lstStyle/>
          <a:p>
            <a:pPr marL="142875" lvl="0" algn="l" rtl="0">
              <a:lnSpc>
                <a:spcPct val="100000"/>
              </a:lnSpc>
              <a:spcBef>
                <a:spcPts val="0"/>
              </a:spcBef>
              <a:spcAft>
                <a:spcPts val="0"/>
              </a:spcAft>
              <a:buClr>
                <a:srgbClr val="82DB91"/>
              </a:buClr>
              <a:buSzPts val="1350"/>
            </a:pPr>
            <a:r>
              <a:rPr lang="es-ES" sz="1400" b="1" u="sng" dirty="0" err="1">
                <a:solidFill>
                  <a:schemeClr val="dk1"/>
                </a:solidFill>
                <a:latin typeface="DM Sans"/>
                <a:ea typeface="DM Sans"/>
                <a:cs typeface="DM Sans"/>
                <a:sym typeface="DM Sans"/>
              </a:rPr>
              <a:t>Prompts</a:t>
            </a:r>
            <a:r>
              <a:rPr lang="es-ES" sz="1400" b="1" u="sng" dirty="0">
                <a:solidFill>
                  <a:schemeClr val="dk1"/>
                </a:solidFill>
                <a:latin typeface="DM Sans"/>
                <a:ea typeface="DM Sans"/>
                <a:cs typeface="DM Sans"/>
                <a:sym typeface="DM Sans"/>
              </a:rPr>
              <a:t> para Generación de Texto (Texto-Texto)</a:t>
            </a:r>
          </a:p>
        </p:txBody>
      </p:sp>
      <p:sp>
        <p:nvSpPr>
          <p:cNvPr id="32" name="Google Shape;32;p7">
            <a:extLst>
              <a:ext uri="{FF2B5EF4-FFF2-40B4-BE49-F238E27FC236}">
                <a16:creationId xmlns:a16="http://schemas.microsoft.com/office/drawing/2014/main" id="{E5074454-28FD-2829-9456-C803B48AA8F6}"/>
              </a:ext>
            </a:extLst>
          </p:cNvPr>
          <p:cNvSpPr txBox="1"/>
          <p:nvPr/>
        </p:nvSpPr>
        <p:spPr>
          <a:xfrm>
            <a:off x="785124" y="1971361"/>
            <a:ext cx="6055800" cy="7455857"/>
          </a:xfrm>
          <a:prstGeom prst="rect">
            <a:avLst/>
          </a:prstGeom>
          <a:noFill/>
          <a:ln>
            <a:noFill/>
          </a:ln>
        </p:spPr>
        <p:txBody>
          <a:bodyPr spcFirstLastPara="1" wrap="square" lIns="91425" tIns="91425" rIns="91425" bIns="91425" anchor="t" anchorCtr="0">
            <a:spAutoFit/>
          </a:bodyPr>
          <a:lstStyle/>
          <a:p>
            <a:pPr marL="485775" lvl="0" indent="-342900" algn="l" rtl="0">
              <a:lnSpc>
                <a:spcPct val="100000"/>
              </a:lnSpc>
              <a:spcBef>
                <a:spcPts val="0"/>
              </a:spcBef>
              <a:spcAft>
                <a:spcPts val="0"/>
              </a:spcAft>
              <a:buClr>
                <a:srgbClr val="82DB91"/>
              </a:buClr>
              <a:buSzPts val="1350"/>
              <a:buAutoNum type="alphaLcParenR"/>
            </a:pPr>
            <a:r>
              <a:rPr lang="es-ES" sz="1350" dirty="0">
                <a:solidFill>
                  <a:schemeClr val="dk1"/>
                </a:solidFill>
                <a:latin typeface="DM Sans"/>
                <a:ea typeface="DM Sans"/>
                <a:cs typeface="DM Sans"/>
                <a:sym typeface="DM Sans"/>
              </a:rPr>
              <a:t>Slogan para la campaña:</a:t>
            </a:r>
          </a:p>
          <a:p>
            <a:pPr marL="485775" lvl="0" indent="-342900" algn="l" rtl="0">
              <a:lnSpc>
                <a:spcPct val="100000"/>
              </a:lnSpc>
              <a:spcBef>
                <a:spcPts val="0"/>
              </a:spcBef>
              <a:spcAft>
                <a:spcPts val="0"/>
              </a:spcAft>
              <a:buClr>
                <a:srgbClr val="82DB91"/>
              </a:buClr>
              <a:buSzPts val="1350"/>
              <a:buAutoNum type="alphaLcParenR"/>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i="1" dirty="0" err="1">
                <a:solidFill>
                  <a:schemeClr val="dk1"/>
                </a:solidFill>
                <a:latin typeface="DM Sans"/>
                <a:ea typeface="DM Sans"/>
                <a:cs typeface="DM Sans"/>
                <a:sym typeface="DM Sans"/>
              </a:rPr>
              <a:t>Prompt</a:t>
            </a:r>
            <a:r>
              <a:rPr lang="es-ES" sz="1350" b="1" i="1" dirty="0">
                <a:solidFill>
                  <a:schemeClr val="dk1"/>
                </a:solidFill>
                <a:latin typeface="DM Sans"/>
                <a:ea typeface="DM Sans"/>
                <a:cs typeface="DM Sans"/>
                <a:sym typeface="DM Sans"/>
              </a:rPr>
              <a:t> inicial</a:t>
            </a:r>
            <a:r>
              <a:rPr lang="es-ES" sz="1350" dirty="0">
                <a:solidFill>
                  <a:schemeClr val="dk1"/>
                </a:solidFill>
                <a:latin typeface="DM Sans"/>
                <a:ea typeface="DM Sans"/>
                <a:cs typeface="DM Sans"/>
                <a:sym typeface="DM Sans"/>
              </a:rPr>
              <a:t>: "</a:t>
            </a:r>
            <a:r>
              <a:rPr lang="es-ES" sz="1350" i="1" dirty="0">
                <a:solidFill>
                  <a:schemeClr val="dk1"/>
                </a:solidFill>
                <a:latin typeface="DM Sans"/>
                <a:ea typeface="DM Sans"/>
                <a:cs typeface="DM Sans"/>
                <a:sym typeface="DM Sans"/>
              </a:rPr>
              <a:t>Genera un slogan publicitario para una campaña de Stella Artois que transmita elegancia, tradición y disfrute, dirigido a adultos jóvenes y amantes de la cerveza premium</a:t>
            </a:r>
            <a:r>
              <a:rPr lang="es-ES" sz="135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dirty="0">
                <a:solidFill>
                  <a:schemeClr val="dk1"/>
                </a:solidFill>
                <a:latin typeface="DM Sans"/>
                <a:ea typeface="DM Sans"/>
                <a:cs typeface="DM Sans"/>
                <a:sym typeface="DM Sans"/>
              </a:rPr>
              <a:t>Resultado:</a:t>
            </a:r>
            <a:r>
              <a:rPr lang="es-ES" sz="1350" dirty="0">
                <a:solidFill>
                  <a:schemeClr val="dk1"/>
                </a:solidFill>
                <a:latin typeface="DM Sans"/>
                <a:ea typeface="DM Sans"/>
                <a:cs typeface="DM Sans"/>
                <a:sym typeface="DM Sans"/>
              </a:rPr>
              <a:t> </a:t>
            </a:r>
          </a:p>
          <a:p>
            <a:pPr marL="428625" lvl="0" indent="-285750" algn="l" rtl="0">
              <a:lnSpc>
                <a:spcPct val="100000"/>
              </a:lnSpc>
              <a:spcBef>
                <a:spcPts val="0"/>
              </a:spcBef>
              <a:spcAft>
                <a:spcPts val="0"/>
              </a:spcAft>
              <a:buClr>
                <a:srgbClr val="82DB91"/>
              </a:buClr>
              <a:buSzPts val="1350"/>
              <a:buFont typeface="Arial" panose="020B0604020202020204" pitchFamily="34" charset="0"/>
              <a:buChar char="•"/>
            </a:pPr>
            <a:r>
              <a:rPr lang="es-ES" sz="1350" dirty="0">
                <a:solidFill>
                  <a:schemeClr val="dk1"/>
                </a:solidFill>
                <a:latin typeface="DM Sans"/>
                <a:ea typeface="DM Sans"/>
                <a:cs typeface="DM Sans"/>
                <a:sym typeface="DM Sans"/>
              </a:rPr>
              <a:t>Stella Artois: Tradición en cada copa, elegancia en cada sorbo.</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dirty="0" err="1">
                <a:solidFill>
                  <a:schemeClr val="dk1"/>
                </a:solidFill>
                <a:latin typeface="DM Sans"/>
                <a:ea typeface="DM Sans"/>
                <a:cs typeface="DM Sans"/>
                <a:sym typeface="DM Sans"/>
              </a:rPr>
              <a:t>Prompt</a:t>
            </a:r>
            <a:r>
              <a:rPr lang="es-ES" sz="1350" b="1" dirty="0">
                <a:solidFill>
                  <a:schemeClr val="dk1"/>
                </a:solidFill>
                <a:latin typeface="DM Sans"/>
                <a:ea typeface="DM Sans"/>
                <a:cs typeface="DM Sans"/>
                <a:sym typeface="DM Sans"/>
              </a:rPr>
              <a:t> mejorado: </a:t>
            </a:r>
            <a:r>
              <a:rPr lang="es-ES" sz="1350" dirty="0">
                <a:solidFill>
                  <a:schemeClr val="dk1"/>
                </a:solidFill>
                <a:latin typeface="DM Sans"/>
                <a:ea typeface="DM Sans"/>
                <a:cs typeface="DM Sans"/>
                <a:sym typeface="DM Sans"/>
              </a:rPr>
              <a:t>"</a:t>
            </a:r>
            <a:r>
              <a:rPr lang="es-ES" sz="1350" i="1" dirty="0">
                <a:solidFill>
                  <a:schemeClr val="dk1"/>
                </a:solidFill>
                <a:latin typeface="DM Sans"/>
                <a:ea typeface="DM Sans"/>
                <a:cs typeface="DM Sans"/>
                <a:sym typeface="DM Sans"/>
              </a:rPr>
              <a:t>Genera tres slogans publicitarios cortos y memorables para una campaña de Stella Artois. Debe transmitir elegancia, tradición y disfrute, resonando con adultos jóvenes y amantes de la cerveza premium. Usa un lenguaje sofisticado y evocador.</a:t>
            </a:r>
            <a:r>
              <a:rPr lang="es-ES" sz="135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dirty="0">
                <a:solidFill>
                  <a:schemeClr val="dk1"/>
                </a:solidFill>
                <a:latin typeface="DM Sans"/>
                <a:ea typeface="DM Sans"/>
                <a:cs typeface="DM Sans"/>
                <a:sym typeface="DM Sans"/>
              </a:rPr>
              <a:t>Resultado:</a:t>
            </a:r>
          </a:p>
          <a:p>
            <a:pPr marL="428625" lvl="0" indent="-285750" algn="l" rtl="0">
              <a:lnSpc>
                <a:spcPct val="100000"/>
              </a:lnSpc>
              <a:spcBef>
                <a:spcPts val="0"/>
              </a:spcBef>
              <a:spcAft>
                <a:spcPts val="0"/>
              </a:spcAft>
              <a:buClr>
                <a:srgbClr val="82DB91"/>
              </a:buClr>
              <a:buSzPts val="1350"/>
              <a:buFont typeface="Arial" panose="020B0604020202020204" pitchFamily="34" charset="0"/>
              <a:buChar char="•"/>
            </a:pPr>
            <a:r>
              <a:rPr lang="es-ES" sz="1350" dirty="0">
                <a:solidFill>
                  <a:schemeClr val="dk1"/>
                </a:solidFill>
                <a:latin typeface="DM Sans"/>
                <a:ea typeface="DM Sans"/>
                <a:cs typeface="DM Sans"/>
                <a:sym typeface="DM Sans"/>
              </a:rPr>
              <a:t>Stella Artois: Un legado de sabor, un brindis de elegancia.</a:t>
            </a:r>
          </a:p>
          <a:p>
            <a:pPr marL="428625" lvl="0" indent="-285750" algn="l" rtl="0">
              <a:lnSpc>
                <a:spcPct val="100000"/>
              </a:lnSpc>
              <a:spcBef>
                <a:spcPts val="0"/>
              </a:spcBef>
              <a:spcAft>
                <a:spcPts val="0"/>
              </a:spcAft>
              <a:buClr>
                <a:srgbClr val="82DB91"/>
              </a:buClr>
              <a:buSzPts val="1350"/>
              <a:buFont typeface="Arial" panose="020B0604020202020204" pitchFamily="34" charset="0"/>
              <a:buChar char="•"/>
            </a:pPr>
            <a:r>
              <a:rPr lang="es-ES" sz="1350" dirty="0">
                <a:solidFill>
                  <a:schemeClr val="dk1"/>
                </a:solidFill>
                <a:latin typeface="DM Sans"/>
                <a:ea typeface="DM Sans"/>
                <a:cs typeface="DM Sans"/>
                <a:sym typeface="DM Sans"/>
              </a:rPr>
              <a:t>El arte de disfrutar, la tradición de Stella Artois.</a:t>
            </a:r>
          </a:p>
          <a:p>
            <a:pPr marL="428625" lvl="0" indent="-285750" algn="l" rtl="0">
              <a:lnSpc>
                <a:spcPct val="100000"/>
              </a:lnSpc>
              <a:spcBef>
                <a:spcPts val="0"/>
              </a:spcBef>
              <a:spcAft>
                <a:spcPts val="0"/>
              </a:spcAft>
              <a:buClr>
                <a:srgbClr val="82DB91"/>
              </a:buClr>
              <a:buSzPts val="1350"/>
              <a:buFont typeface="Arial" panose="020B0604020202020204" pitchFamily="34" charset="0"/>
              <a:buChar char="•"/>
            </a:pPr>
            <a:r>
              <a:rPr lang="es-ES" sz="1350" dirty="0">
                <a:solidFill>
                  <a:schemeClr val="dk1"/>
                </a:solidFill>
                <a:latin typeface="DM Sans"/>
                <a:ea typeface="DM Sans"/>
                <a:cs typeface="DM Sans"/>
                <a:sym typeface="DM Sans"/>
              </a:rPr>
              <a:t>Sofisticación en cada sorbo, historia en cada burbuja.</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485775" lvl="0" indent="-342900" algn="l" rtl="0">
              <a:lnSpc>
                <a:spcPct val="100000"/>
              </a:lnSpc>
              <a:spcBef>
                <a:spcPts val="0"/>
              </a:spcBef>
              <a:spcAft>
                <a:spcPts val="0"/>
              </a:spcAft>
              <a:buClr>
                <a:srgbClr val="82DB91"/>
              </a:buClr>
              <a:buSzPts val="1350"/>
              <a:buFont typeface="+mj-lt"/>
              <a:buAutoNum type="alphaLcParenR" startAt="2"/>
            </a:pPr>
            <a:r>
              <a:rPr lang="es-ES" sz="1350" dirty="0">
                <a:solidFill>
                  <a:schemeClr val="dk1"/>
                </a:solidFill>
                <a:latin typeface="DM Sans"/>
                <a:ea typeface="DM Sans"/>
                <a:cs typeface="DM Sans"/>
                <a:sym typeface="DM Sans"/>
              </a:rPr>
              <a:t>Post para redes sociales:</a:t>
            </a:r>
          </a:p>
          <a:p>
            <a:pPr marL="142875" lvl="0" algn="l" rtl="0">
              <a:lnSpc>
                <a:spcPct val="100000"/>
              </a:lnSpc>
              <a:spcBef>
                <a:spcPts val="0"/>
              </a:spcBef>
              <a:spcAft>
                <a:spcPts val="0"/>
              </a:spcAft>
              <a:buClr>
                <a:srgbClr val="82DB91"/>
              </a:buClr>
              <a:buSzPts val="1350"/>
            </a:pPr>
            <a:endParaRPr lang="es-ES" sz="135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i="1" dirty="0" err="1">
                <a:solidFill>
                  <a:schemeClr val="dk1"/>
                </a:solidFill>
                <a:latin typeface="DM Sans"/>
                <a:ea typeface="DM Sans"/>
                <a:cs typeface="DM Sans"/>
                <a:sym typeface="DM Sans"/>
              </a:rPr>
              <a:t>Prompt</a:t>
            </a:r>
            <a:r>
              <a:rPr lang="es-ES" sz="1350" dirty="0">
                <a:solidFill>
                  <a:schemeClr val="dk1"/>
                </a:solidFill>
                <a:latin typeface="DM Sans"/>
                <a:ea typeface="DM Sans"/>
                <a:cs typeface="DM Sans"/>
                <a:sym typeface="DM Sans"/>
              </a:rPr>
              <a:t>: "</a:t>
            </a:r>
            <a:r>
              <a:rPr lang="es-ES" sz="1350" i="1" dirty="0">
                <a:solidFill>
                  <a:schemeClr val="dk1"/>
                </a:solidFill>
                <a:latin typeface="DM Sans"/>
                <a:ea typeface="DM Sans"/>
                <a:cs typeface="DM Sans"/>
                <a:sym typeface="DM Sans"/>
              </a:rPr>
              <a:t>Crea un post publicitario para Instagram de Stella Artois. El tono debe ser sofisticado, evocador y con un toque aspiracional. Máximo 50 palabras.</a:t>
            </a:r>
            <a:r>
              <a:rPr lang="es-ES" sz="135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dirty="0">
                <a:solidFill>
                  <a:schemeClr val="dk1"/>
                </a:solidFill>
                <a:latin typeface="DM Sans"/>
                <a:ea typeface="DM Sans"/>
                <a:cs typeface="DM Sans"/>
                <a:sym typeface="DM Sans"/>
              </a:rPr>
              <a:t>Resultado:</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Un brindis con historia, un sabor que trasciende el tiempo.</a:t>
            </a: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Descubre el equilibrio perfecto entre tradición y sofisticación con Stella Artois. Cada sorbo es una invitación a disfrutar la vida con elegancia.</a:t>
            </a: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#StellaArtois #ElArteDeBrindar #SaborConHistoria</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350" u="sng"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6703EFCD-ABD6-920F-0ADB-9B95821C337F}"/>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spTree>
    <p:extLst>
      <p:ext uri="{BB962C8B-B14F-4D97-AF65-F5344CB8AC3E}">
        <p14:creationId xmlns:p14="http://schemas.microsoft.com/office/powerpoint/2010/main" val="2085788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4A096EB1-7199-A3E6-FBEC-034C0DBDE50B}"/>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16677563-DE64-A9A1-FCA7-7F1016ED3101}"/>
              </a:ext>
            </a:extLst>
          </p:cNvPr>
          <p:cNvGrpSpPr/>
          <p:nvPr/>
        </p:nvGrpSpPr>
        <p:grpSpPr>
          <a:xfrm>
            <a:off x="502975" y="1039769"/>
            <a:ext cx="6554056" cy="9335731"/>
            <a:chOff x="536275" y="3199450"/>
            <a:chExt cx="6520800" cy="3252600"/>
          </a:xfrm>
        </p:grpSpPr>
        <p:sp>
          <p:nvSpPr>
            <p:cNvPr id="27" name="Google Shape;27;p7">
              <a:extLst>
                <a:ext uri="{FF2B5EF4-FFF2-40B4-BE49-F238E27FC236}">
                  <a16:creationId xmlns:a16="http://schemas.microsoft.com/office/drawing/2014/main" id="{0978A02A-49F3-D545-465A-05B55E91C2CD}"/>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9ACDEC18-F07D-CE72-A906-635EC348E095}"/>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CB2B9FC9-24D7-8EA8-71A1-724B484E1ED2}"/>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a:extLst>
              <a:ext uri="{FF2B5EF4-FFF2-40B4-BE49-F238E27FC236}">
                <a16:creationId xmlns:a16="http://schemas.microsoft.com/office/drawing/2014/main" id="{8BB7ED81-DF57-C32F-1D0F-242A5BEB1582}"/>
              </a:ext>
            </a:extLst>
          </p:cNvPr>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2" name="Google Shape;32;p7">
            <a:extLst>
              <a:ext uri="{FF2B5EF4-FFF2-40B4-BE49-F238E27FC236}">
                <a16:creationId xmlns:a16="http://schemas.microsoft.com/office/drawing/2014/main" id="{DCD2F242-5221-3E6D-0000-12FF3B89219F}"/>
              </a:ext>
            </a:extLst>
          </p:cNvPr>
          <p:cNvSpPr txBox="1"/>
          <p:nvPr/>
        </p:nvSpPr>
        <p:spPr>
          <a:xfrm>
            <a:off x="785124" y="1148401"/>
            <a:ext cx="6055800" cy="7563579"/>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350" b="1" dirty="0" err="1">
                <a:solidFill>
                  <a:schemeClr val="dk1"/>
                </a:solidFill>
                <a:latin typeface="DM Sans"/>
                <a:ea typeface="DM Sans"/>
                <a:cs typeface="DM Sans"/>
                <a:sym typeface="DM Sans"/>
              </a:rPr>
              <a:t>Prompt</a:t>
            </a:r>
            <a:r>
              <a:rPr lang="es-ES" sz="1350" b="1" dirty="0">
                <a:solidFill>
                  <a:schemeClr val="dk1"/>
                </a:solidFill>
                <a:latin typeface="DM Sans"/>
                <a:ea typeface="DM Sans"/>
                <a:cs typeface="DM Sans"/>
                <a:sym typeface="DM Sans"/>
              </a:rPr>
              <a:t> mejorado: “</a:t>
            </a:r>
            <a:r>
              <a:rPr lang="es-ES" sz="1350" i="1" dirty="0">
                <a:solidFill>
                  <a:schemeClr val="dk1"/>
                </a:solidFill>
                <a:latin typeface="DM Sans"/>
                <a:ea typeface="DM Sans"/>
                <a:cs typeface="DM Sans"/>
                <a:sym typeface="DM Sans"/>
              </a:rPr>
              <a:t>Crea un post publicitario para Instagram de Stella Artois. El post debe ser sofisticado, evocador y aspiracional, transmitiendo exclusividad. Máximo 50 palabras. Incluye un llamado a la acción (CTA) sutil pero efectivo. Opcional: emojis elegantes para reforzar el tono.”</a:t>
            </a:r>
          </a:p>
          <a:p>
            <a:pPr marL="142875" lvl="0" algn="l" rtl="0">
              <a:lnSpc>
                <a:spcPct val="100000"/>
              </a:lnSpc>
              <a:spcBef>
                <a:spcPts val="0"/>
              </a:spcBef>
              <a:spcAft>
                <a:spcPts val="0"/>
              </a:spcAft>
              <a:buClr>
                <a:srgbClr val="82DB91"/>
              </a:buClr>
              <a:buSzPts val="1350"/>
            </a:pPr>
            <a:endParaRPr lang="es-ES" sz="135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Resultado:</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 La excelencia se saborea. La tradición se brinda. ✨</a:t>
            </a: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Un ícono de sofisticación en cada copa. Stella Artois, más que una cerveza, una experiencia exclusiva para quienes disfrutan lo mejor de la vida. 🍺🥂Déjate llevar por el placer de un clásico. </a:t>
            </a: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#StellaArtois</a:t>
            </a:r>
          </a:p>
          <a:p>
            <a:pPr marL="142875" lvl="0" algn="l" rtl="0">
              <a:lnSpc>
                <a:spcPct val="100000"/>
              </a:lnSpc>
              <a:spcBef>
                <a:spcPts val="0"/>
              </a:spcBef>
              <a:spcAft>
                <a:spcPts val="0"/>
              </a:spcAft>
              <a:buClr>
                <a:srgbClr val="82DB91"/>
              </a:buClr>
              <a:buSzPts val="1350"/>
            </a:pPr>
            <a:r>
              <a:rPr lang="es-ES" sz="1350" dirty="0">
                <a:solidFill>
                  <a:schemeClr val="dk1"/>
                </a:solidFill>
                <a:latin typeface="DM Sans"/>
                <a:ea typeface="DM Sans"/>
                <a:cs typeface="DM Sans"/>
                <a:sym typeface="DM Sans"/>
              </a:rPr>
              <a:t>📍 Encuéntrala en tu bar favorito.</a:t>
            </a:r>
          </a:p>
          <a:p>
            <a:pPr marL="142875" lvl="0" algn="l" rtl="0">
              <a:lnSpc>
                <a:spcPct val="100000"/>
              </a:lnSpc>
              <a:spcBef>
                <a:spcPts val="0"/>
              </a:spcBef>
              <a:spcAft>
                <a:spcPts val="0"/>
              </a:spcAft>
              <a:buClr>
                <a:srgbClr val="82DB91"/>
              </a:buClr>
              <a:buSzPts val="1350"/>
            </a:pPr>
            <a:endParaRPr lang="es-ES" sz="1350" b="1" dirty="0">
              <a:solidFill>
                <a:schemeClr val="dk1"/>
              </a:solidFill>
              <a:latin typeface="DM Sans"/>
              <a:ea typeface="DM Sans"/>
              <a:cs typeface="DM Sans"/>
              <a:sym typeface="DM Sans"/>
            </a:endParaRPr>
          </a:p>
          <a:p>
            <a:pPr marL="485775" lvl="0" indent="-342900" algn="l" rtl="0">
              <a:lnSpc>
                <a:spcPct val="100000"/>
              </a:lnSpc>
              <a:spcBef>
                <a:spcPts val="0"/>
              </a:spcBef>
              <a:spcAft>
                <a:spcPts val="0"/>
              </a:spcAft>
              <a:buClr>
                <a:srgbClr val="82DB91"/>
              </a:buClr>
              <a:buSzPts val="1350"/>
              <a:buFont typeface="+mj-lt"/>
              <a:buAutoNum type="alphaLcParenR" startAt="3"/>
            </a:pPr>
            <a:r>
              <a:rPr lang="es-ES" sz="1350" dirty="0">
                <a:solidFill>
                  <a:schemeClr val="dk1"/>
                </a:solidFill>
                <a:latin typeface="DM Sans"/>
                <a:ea typeface="DM Sans"/>
                <a:cs typeface="DM Sans"/>
                <a:sym typeface="DM Sans"/>
              </a:rPr>
              <a:t>Guion para anuncio en video:</a:t>
            </a:r>
          </a:p>
          <a:p>
            <a:pPr marL="485775" lvl="0" indent="-342900" algn="l" rtl="0">
              <a:lnSpc>
                <a:spcPct val="100000"/>
              </a:lnSpc>
              <a:spcBef>
                <a:spcPts val="0"/>
              </a:spcBef>
              <a:spcAft>
                <a:spcPts val="0"/>
              </a:spcAft>
              <a:buClr>
                <a:srgbClr val="82DB91"/>
              </a:buClr>
              <a:buSzPts val="1350"/>
              <a:buFont typeface="+mj-lt"/>
              <a:buAutoNum type="alphaLcParenR" startAt="3"/>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i="1" dirty="0" err="1">
                <a:solidFill>
                  <a:schemeClr val="dk1"/>
                </a:solidFill>
                <a:latin typeface="DM Sans"/>
                <a:ea typeface="DM Sans"/>
                <a:cs typeface="DM Sans"/>
                <a:sym typeface="DM Sans"/>
              </a:rPr>
              <a:t>Prompt</a:t>
            </a:r>
            <a:r>
              <a:rPr lang="es-ES" sz="1350" dirty="0">
                <a:solidFill>
                  <a:schemeClr val="dk1"/>
                </a:solidFill>
                <a:latin typeface="DM Sans"/>
                <a:ea typeface="DM Sans"/>
                <a:cs typeface="DM Sans"/>
                <a:sym typeface="DM Sans"/>
              </a:rPr>
              <a:t>: "</a:t>
            </a:r>
            <a:r>
              <a:rPr lang="es-ES" sz="1350" i="1" dirty="0">
                <a:solidFill>
                  <a:schemeClr val="dk1"/>
                </a:solidFill>
                <a:latin typeface="DM Sans"/>
                <a:ea typeface="DM Sans"/>
                <a:cs typeface="DM Sans"/>
                <a:sym typeface="DM Sans"/>
              </a:rPr>
              <a:t>Escribe un guion para un video publicitario de 15 segundos para Stella Artois.</a:t>
            </a:r>
            <a:r>
              <a:rPr lang="es-ES" sz="135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dirty="0">
                <a:solidFill>
                  <a:schemeClr val="dk1"/>
                </a:solidFill>
                <a:latin typeface="DM Sans"/>
                <a:ea typeface="DM Sans"/>
                <a:cs typeface="DM Sans"/>
                <a:sym typeface="DM Sans"/>
              </a:rPr>
              <a:t>Resultado:</a:t>
            </a:r>
          </a:p>
          <a:p>
            <a:pPr marL="142875" lvl="0" algn="l" rtl="0">
              <a:lnSpc>
                <a:spcPct val="100000"/>
              </a:lnSpc>
              <a:spcBef>
                <a:spcPts val="0"/>
              </a:spcBef>
              <a:spcAft>
                <a:spcPts val="0"/>
              </a:spcAft>
              <a:buClr>
                <a:srgbClr val="82DB91"/>
              </a:buClr>
              <a:buSzPts val="1350"/>
            </a:pPr>
            <a:endParaRPr lang="es-ES" sz="1300" b="1" dirty="0">
              <a:solidFill>
                <a:schemeClr val="dk1"/>
              </a:solidFill>
              <a:latin typeface="DM Sans" pitchFamily="2" charset="0"/>
              <a:ea typeface="DM Sans"/>
              <a:cs typeface="DM Sans"/>
              <a:sym typeface="DM Sans"/>
            </a:endParaRPr>
          </a:p>
          <a:p>
            <a:r>
              <a:rPr lang="es-ES" sz="1300" b="1" dirty="0">
                <a:latin typeface="DM Sans" pitchFamily="2" charset="0"/>
              </a:rPr>
              <a:t>📽️ Guion Publicitario - Stella Artois (15 segundos)</a:t>
            </a:r>
          </a:p>
          <a:p>
            <a:r>
              <a:rPr lang="es-ES" sz="1300" b="1" dirty="0">
                <a:latin typeface="DM Sans" pitchFamily="2" charset="0"/>
              </a:rPr>
              <a:t>🎬 Escena 1: Introducción (0-3 </a:t>
            </a:r>
            <a:r>
              <a:rPr lang="es-ES" sz="1300" b="1" dirty="0" err="1">
                <a:latin typeface="DM Sans" pitchFamily="2" charset="0"/>
              </a:rPr>
              <a:t>seg</a:t>
            </a:r>
            <a:r>
              <a:rPr lang="es-ES" sz="1300" b="1" dirty="0">
                <a:latin typeface="DM Sans" pitchFamily="2" charset="0"/>
              </a:rPr>
              <a:t>)</a:t>
            </a:r>
          </a:p>
          <a:p>
            <a:r>
              <a:rPr lang="es-ES" sz="1300" b="1" dirty="0">
                <a:latin typeface="DM Sans" pitchFamily="2" charset="0"/>
              </a:rPr>
              <a:t>Narrador (voz suave y sofisticada):</a:t>
            </a:r>
            <a:br>
              <a:rPr lang="es-ES" sz="1300" dirty="0">
                <a:latin typeface="DM Sans" pitchFamily="2" charset="0"/>
              </a:rPr>
            </a:br>
            <a:r>
              <a:rPr lang="es-ES" sz="1300" i="1" dirty="0">
                <a:latin typeface="DM Sans" pitchFamily="2" charset="0"/>
              </a:rPr>
              <a:t>"Algunas experiencias no necesitan presentación...“</a:t>
            </a:r>
          </a:p>
          <a:p>
            <a:endParaRPr lang="es-ES" sz="1300" dirty="0">
              <a:latin typeface="DM Sans" pitchFamily="2" charset="0"/>
            </a:endParaRPr>
          </a:p>
          <a:p>
            <a:r>
              <a:rPr lang="es-ES" sz="1300" b="1" dirty="0">
                <a:latin typeface="DM Sans" pitchFamily="2" charset="0"/>
              </a:rPr>
              <a:t>🎬 Escena 2: Experiencia Premium (4-9 </a:t>
            </a:r>
            <a:r>
              <a:rPr lang="es-ES" sz="1300" b="1" dirty="0" err="1">
                <a:latin typeface="DM Sans" pitchFamily="2" charset="0"/>
              </a:rPr>
              <a:t>seg</a:t>
            </a:r>
            <a:r>
              <a:rPr lang="es-ES" sz="1300" b="1" dirty="0">
                <a:latin typeface="DM Sans" pitchFamily="2" charset="0"/>
              </a:rPr>
              <a:t>)</a:t>
            </a:r>
          </a:p>
          <a:p>
            <a:r>
              <a:rPr lang="es-ES" sz="1300" b="1" dirty="0">
                <a:latin typeface="DM Sans" pitchFamily="2" charset="0"/>
              </a:rPr>
              <a:t>Narrador:</a:t>
            </a:r>
            <a:br>
              <a:rPr lang="es-ES" sz="1300" dirty="0">
                <a:latin typeface="DM Sans" pitchFamily="2" charset="0"/>
              </a:rPr>
            </a:br>
            <a:r>
              <a:rPr lang="es-ES" sz="1300" i="1" dirty="0">
                <a:latin typeface="DM Sans" pitchFamily="2" charset="0"/>
              </a:rPr>
              <a:t>"Sólo un instante. Sólo una copa. Y el mundo se detiene.“</a:t>
            </a:r>
          </a:p>
          <a:p>
            <a:endParaRPr lang="es-ES" sz="1300" dirty="0">
              <a:latin typeface="DM Sans" pitchFamily="2" charset="0"/>
            </a:endParaRPr>
          </a:p>
          <a:p>
            <a:r>
              <a:rPr lang="es-ES" sz="1300" b="1" dirty="0">
                <a:latin typeface="DM Sans" pitchFamily="2" charset="0"/>
              </a:rPr>
              <a:t>🎬 Escena 3: Cierre y Llamado a la Acción (10-15 </a:t>
            </a:r>
            <a:r>
              <a:rPr lang="es-ES" sz="1300" b="1" dirty="0" err="1">
                <a:latin typeface="DM Sans" pitchFamily="2" charset="0"/>
              </a:rPr>
              <a:t>seg</a:t>
            </a:r>
            <a:r>
              <a:rPr lang="es-ES" sz="1300" b="1" dirty="0">
                <a:latin typeface="DM Sans" pitchFamily="2" charset="0"/>
              </a:rPr>
              <a:t>)</a:t>
            </a:r>
          </a:p>
          <a:p>
            <a:r>
              <a:rPr lang="es-ES" sz="1300" b="1" dirty="0">
                <a:latin typeface="DM Sans" pitchFamily="2" charset="0"/>
              </a:rPr>
              <a:t>Narrador:</a:t>
            </a:r>
            <a:br>
              <a:rPr lang="es-ES" sz="1300" dirty="0">
                <a:latin typeface="DM Sans" pitchFamily="2" charset="0"/>
              </a:rPr>
            </a:br>
            <a:r>
              <a:rPr lang="es-ES" sz="1300" i="1" dirty="0">
                <a:latin typeface="DM Sans" pitchFamily="2" charset="0"/>
              </a:rPr>
              <a:t>"Stella Artois. Un clásico que se saborea con estilo."</a:t>
            </a:r>
            <a:endParaRPr lang="es-ES" sz="1300" dirty="0">
              <a:latin typeface="DM Sans" pitchFamily="2" charset="0"/>
            </a:endParaRP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350" u="sng"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2F724E5D-FE4D-6219-9F85-69DC6FF38ECA}"/>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spTree>
    <p:extLst>
      <p:ext uri="{BB962C8B-B14F-4D97-AF65-F5344CB8AC3E}">
        <p14:creationId xmlns:p14="http://schemas.microsoft.com/office/powerpoint/2010/main" val="14861410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602646D8-A0E8-6951-B5D7-51A3D4EFCE7C}"/>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2CC002F1-03E2-50FB-F791-470ED8E91D8C}"/>
              </a:ext>
            </a:extLst>
          </p:cNvPr>
          <p:cNvGrpSpPr/>
          <p:nvPr/>
        </p:nvGrpSpPr>
        <p:grpSpPr>
          <a:xfrm>
            <a:off x="502975" y="1039769"/>
            <a:ext cx="6554056" cy="9335731"/>
            <a:chOff x="536275" y="3199450"/>
            <a:chExt cx="6520800" cy="3252600"/>
          </a:xfrm>
        </p:grpSpPr>
        <p:sp>
          <p:nvSpPr>
            <p:cNvPr id="27" name="Google Shape;27;p7">
              <a:extLst>
                <a:ext uri="{FF2B5EF4-FFF2-40B4-BE49-F238E27FC236}">
                  <a16:creationId xmlns:a16="http://schemas.microsoft.com/office/drawing/2014/main" id="{691B748A-E2A5-E4CE-27B3-F647E608E3DE}"/>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01F91D10-3D13-32A3-6907-EAE716F199A8}"/>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E1D2A491-DF72-1389-3160-3375DE0E0564}"/>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a:extLst>
              <a:ext uri="{FF2B5EF4-FFF2-40B4-BE49-F238E27FC236}">
                <a16:creationId xmlns:a16="http://schemas.microsoft.com/office/drawing/2014/main" id="{64485C96-0794-79DE-27BC-FD0A242D6FB7}"/>
              </a:ext>
            </a:extLst>
          </p:cNvPr>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2" name="Google Shape;32;p7">
            <a:extLst>
              <a:ext uri="{FF2B5EF4-FFF2-40B4-BE49-F238E27FC236}">
                <a16:creationId xmlns:a16="http://schemas.microsoft.com/office/drawing/2014/main" id="{F6C73517-5CE3-8E03-E08E-48D763234E31}"/>
              </a:ext>
            </a:extLst>
          </p:cNvPr>
          <p:cNvSpPr txBox="1"/>
          <p:nvPr/>
        </p:nvSpPr>
        <p:spPr>
          <a:xfrm>
            <a:off x="785124" y="1148401"/>
            <a:ext cx="6055800" cy="6655638"/>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350" b="1" dirty="0" err="1">
                <a:solidFill>
                  <a:schemeClr val="dk1"/>
                </a:solidFill>
                <a:latin typeface="DM Sans"/>
                <a:ea typeface="DM Sans"/>
                <a:cs typeface="DM Sans"/>
                <a:sym typeface="DM Sans"/>
              </a:rPr>
              <a:t>Prompt</a:t>
            </a:r>
            <a:r>
              <a:rPr lang="es-ES" sz="1350" b="1" dirty="0">
                <a:solidFill>
                  <a:schemeClr val="dk1"/>
                </a:solidFill>
                <a:latin typeface="DM Sans"/>
                <a:ea typeface="DM Sans"/>
                <a:cs typeface="DM Sans"/>
                <a:sym typeface="DM Sans"/>
              </a:rPr>
              <a:t> mejorado: “</a:t>
            </a:r>
            <a:r>
              <a:rPr lang="es-ES" sz="1350" i="1" dirty="0">
                <a:solidFill>
                  <a:schemeClr val="dk1"/>
                </a:solidFill>
                <a:latin typeface="DM Sans"/>
                <a:ea typeface="DM Sans"/>
                <a:cs typeface="DM Sans"/>
                <a:sym typeface="DM Sans"/>
              </a:rPr>
              <a:t>Escribe un guion publicitario para un video de 15 segundos de Stella Artois. Debe transmitir la experiencia premium de tomar una Stella Artois en un evento elegante. Incluye descripción de escenas, diálogo o voz en off evocadora. Usa un tono emocional y aspiracional.”</a:t>
            </a:r>
            <a:endParaRPr lang="es-ES" sz="135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350"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350" b="1" i="1" dirty="0">
                <a:solidFill>
                  <a:schemeClr val="dk1"/>
                </a:solidFill>
                <a:latin typeface="DM Sans"/>
                <a:ea typeface="DM Sans"/>
                <a:cs typeface="DM Sans"/>
                <a:sym typeface="DM Sans"/>
              </a:rPr>
              <a:t>Resultado:</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a:p>
            <a:r>
              <a:rPr lang="es-ES" sz="1300" b="1" dirty="0">
                <a:latin typeface="DM Sans" pitchFamily="2" charset="0"/>
              </a:rPr>
              <a:t>📽️ Guion Publicitario - Stella Artois (15 segundos)</a:t>
            </a:r>
          </a:p>
          <a:p>
            <a:r>
              <a:rPr lang="es-ES" sz="1300" b="1" dirty="0">
                <a:latin typeface="DM Sans" pitchFamily="2" charset="0"/>
              </a:rPr>
              <a:t>🎬 Escena 1: Bienvenida al Evento (0-4 </a:t>
            </a:r>
            <a:r>
              <a:rPr lang="es-ES" sz="1300" b="1" dirty="0" err="1">
                <a:latin typeface="DM Sans" pitchFamily="2" charset="0"/>
              </a:rPr>
              <a:t>seg</a:t>
            </a:r>
            <a:r>
              <a:rPr lang="es-ES" sz="1300" b="1" dirty="0">
                <a:latin typeface="DM Sans" pitchFamily="2" charset="0"/>
              </a:rPr>
              <a:t>)</a:t>
            </a:r>
          </a:p>
          <a:p>
            <a:r>
              <a:rPr lang="es-ES" sz="1300" i="1" dirty="0">
                <a:latin typeface="DM Sans" pitchFamily="2" charset="0"/>
              </a:rPr>
              <a:t>(Plano general: Un elegante </a:t>
            </a:r>
            <a:r>
              <a:rPr lang="es-ES" sz="1300" i="1" dirty="0" err="1">
                <a:latin typeface="DM Sans" pitchFamily="2" charset="0"/>
              </a:rPr>
              <a:t>rooftop</a:t>
            </a:r>
            <a:r>
              <a:rPr lang="es-ES" sz="1300" i="1" dirty="0">
                <a:latin typeface="DM Sans" pitchFamily="2" charset="0"/>
              </a:rPr>
              <a:t> con vista a la ciudad al atardecer. Luces cálidas, una atmósfera exclusiva. Hombres y mujeres con atuendos sofisticados conversan y sonríen.)</a:t>
            </a:r>
            <a:endParaRPr lang="es-ES" sz="1300" dirty="0">
              <a:latin typeface="DM Sans" pitchFamily="2" charset="0"/>
            </a:endParaRPr>
          </a:p>
          <a:p>
            <a:r>
              <a:rPr lang="es-ES" sz="1300" b="1" dirty="0">
                <a:latin typeface="DM Sans" pitchFamily="2" charset="0"/>
              </a:rPr>
              <a:t>Voz en off (tono evocador):</a:t>
            </a:r>
            <a:br>
              <a:rPr lang="es-ES" sz="1300" dirty="0">
                <a:latin typeface="DM Sans" pitchFamily="2" charset="0"/>
              </a:rPr>
            </a:br>
            <a:r>
              <a:rPr lang="es-ES" sz="1300" i="1" dirty="0">
                <a:latin typeface="DM Sans" pitchFamily="2" charset="0"/>
              </a:rPr>
              <a:t>"Algunas noches no son como las demás… Son instantes que merecen ser celebrados.“</a:t>
            </a:r>
          </a:p>
          <a:p>
            <a:endParaRPr lang="es-ES" sz="1300" dirty="0">
              <a:latin typeface="DM Sans" pitchFamily="2" charset="0"/>
            </a:endParaRPr>
          </a:p>
          <a:p>
            <a:r>
              <a:rPr lang="es-ES" sz="1300" b="1" dirty="0">
                <a:latin typeface="DM Sans" pitchFamily="2" charset="0"/>
              </a:rPr>
              <a:t>🎬 Escena 2: La Experiencia Stella Artois (5-10 </a:t>
            </a:r>
            <a:r>
              <a:rPr lang="es-ES" sz="1300" b="1" dirty="0" err="1">
                <a:latin typeface="DM Sans" pitchFamily="2" charset="0"/>
              </a:rPr>
              <a:t>seg</a:t>
            </a:r>
            <a:r>
              <a:rPr lang="es-ES" sz="1300" b="1" dirty="0">
                <a:latin typeface="DM Sans" pitchFamily="2" charset="0"/>
              </a:rPr>
              <a:t>)</a:t>
            </a:r>
          </a:p>
          <a:p>
            <a:r>
              <a:rPr lang="es-ES" sz="1300" i="1" dirty="0">
                <a:latin typeface="DM Sans" pitchFamily="2" charset="0"/>
              </a:rPr>
              <a:t>(Plano detalle: Un </a:t>
            </a:r>
            <a:r>
              <a:rPr lang="es-ES" sz="1300" i="1" dirty="0" err="1">
                <a:latin typeface="DM Sans" pitchFamily="2" charset="0"/>
              </a:rPr>
              <a:t>bartender</a:t>
            </a:r>
            <a:r>
              <a:rPr lang="es-ES" sz="1300" i="1" dirty="0">
                <a:latin typeface="DM Sans" pitchFamily="2" charset="0"/>
              </a:rPr>
              <a:t> sirve cuidadosamente Stella Artois en su icónica copa dorada. La espuma perfecta se asienta suavemente.)</a:t>
            </a:r>
            <a:endParaRPr lang="es-ES" sz="1300" dirty="0">
              <a:latin typeface="DM Sans" pitchFamily="2" charset="0"/>
            </a:endParaRPr>
          </a:p>
          <a:p>
            <a:r>
              <a:rPr lang="es-ES" sz="1300" i="1" dirty="0">
                <a:latin typeface="DM Sans" pitchFamily="2" charset="0"/>
              </a:rPr>
              <a:t>(Plano medio: Una mujer toma la copa con elegancia, sonríe y brinda con sus amigos. La risa fluye, la música suena de fondo.)</a:t>
            </a:r>
            <a:endParaRPr lang="es-ES" sz="1300" dirty="0">
              <a:latin typeface="DM Sans" pitchFamily="2" charset="0"/>
            </a:endParaRPr>
          </a:p>
          <a:p>
            <a:r>
              <a:rPr lang="es-ES" sz="1300" b="1" dirty="0">
                <a:latin typeface="DM Sans" pitchFamily="2" charset="0"/>
              </a:rPr>
              <a:t>Voz en off:</a:t>
            </a:r>
            <a:br>
              <a:rPr lang="es-ES" sz="1300" dirty="0">
                <a:latin typeface="DM Sans" pitchFamily="2" charset="0"/>
              </a:rPr>
            </a:br>
            <a:r>
              <a:rPr lang="es-ES" sz="1300" i="1" dirty="0">
                <a:latin typeface="DM Sans" pitchFamily="2" charset="0"/>
              </a:rPr>
              <a:t>"Cada detalle, cada sorbo… Un tributo al buen gusto."</a:t>
            </a:r>
            <a:endParaRPr lang="es-ES" sz="1300" dirty="0">
              <a:latin typeface="DM Sans" pitchFamily="2" charset="0"/>
            </a:endParaRPr>
          </a:p>
          <a:p>
            <a:endParaRPr lang="es-ES" sz="1300" b="1" dirty="0">
              <a:latin typeface="DM Sans" pitchFamily="2" charset="0"/>
            </a:endParaRPr>
          </a:p>
          <a:p>
            <a:r>
              <a:rPr lang="es-ES" sz="1300" b="1" dirty="0">
                <a:latin typeface="DM Sans" pitchFamily="2" charset="0"/>
              </a:rPr>
              <a:t>🎬 Escena 3: Cierre y Llamado a la Acción (11-15 </a:t>
            </a:r>
            <a:r>
              <a:rPr lang="es-ES" sz="1300" b="1" dirty="0" err="1">
                <a:latin typeface="DM Sans" pitchFamily="2" charset="0"/>
              </a:rPr>
              <a:t>seg</a:t>
            </a:r>
            <a:r>
              <a:rPr lang="es-ES" sz="1300" b="1" dirty="0">
                <a:latin typeface="DM Sans" pitchFamily="2" charset="0"/>
              </a:rPr>
              <a:t>)</a:t>
            </a:r>
          </a:p>
          <a:p>
            <a:r>
              <a:rPr lang="es-ES" sz="1300" i="1" dirty="0">
                <a:latin typeface="DM Sans" pitchFamily="2" charset="0"/>
              </a:rPr>
              <a:t>(Plano general: Un grupo de personas brinda en cámara lenta, con la ciudad iluminada detrás. El logo de Stella Artois aparece en pantalla.)</a:t>
            </a:r>
            <a:endParaRPr lang="es-ES" sz="1300" dirty="0">
              <a:latin typeface="DM Sans" pitchFamily="2" charset="0"/>
            </a:endParaRPr>
          </a:p>
          <a:p>
            <a:r>
              <a:rPr lang="es-ES" sz="1300" b="1" dirty="0">
                <a:latin typeface="DM Sans" pitchFamily="2" charset="0"/>
              </a:rPr>
              <a:t>Voz en off:</a:t>
            </a:r>
            <a:br>
              <a:rPr lang="es-ES" sz="1300" dirty="0">
                <a:latin typeface="DM Sans" pitchFamily="2" charset="0"/>
              </a:rPr>
            </a:br>
            <a:r>
              <a:rPr lang="es-ES" sz="1300" i="1" dirty="0">
                <a:latin typeface="DM Sans" pitchFamily="2" charset="0"/>
              </a:rPr>
              <a:t>"Stella Artois. Porque la elegancia es un placer que se saborea."</a:t>
            </a:r>
            <a:endParaRPr lang="es-ES" sz="1300" dirty="0">
              <a:latin typeface="DM Sans" pitchFamily="2" charset="0"/>
            </a:endParaRPr>
          </a:p>
          <a:p>
            <a:r>
              <a:rPr lang="es-ES" sz="1300" i="1" dirty="0">
                <a:latin typeface="DM Sans" pitchFamily="2" charset="0"/>
              </a:rPr>
              <a:t>(</a:t>
            </a:r>
            <a:r>
              <a:rPr lang="es-ES" sz="1300" i="1" dirty="0" err="1">
                <a:latin typeface="DM Sans" pitchFamily="2" charset="0"/>
              </a:rPr>
              <a:t>Fade</a:t>
            </a:r>
            <a:r>
              <a:rPr lang="es-ES" sz="1300" i="1" dirty="0">
                <a:latin typeface="DM Sans" pitchFamily="2" charset="0"/>
              </a:rPr>
              <a:t> </a:t>
            </a:r>
            <a:r>
              <a:rPr lang="es-ES" sz="1300" i="1" dirty="0" err="1">
                <a:latin typeface="DM Sans" pitchFamily="2" charset="0"/>
              </a:rPr>
              <a:t>out</a:t>
            </a:r>
            <a:r>
              <a:rPr lang="es-ES" sz="1300" i="1" dirty="0">
                <a:latin typeface="DM Sans" pitchFamily="2" charset="0"/>
              </a:rPr>
              <a:t> con el eslogan en pantalla: "Stella Artois – </a:t>
            </a:r>
            <a:r>
              <a:rPr lang="es-ES" sz="1300" i="1" dirty="0" err="1">
                <a:latin typeface="DM Sans" pitchFamily="2" charset="0"/>
              </a:rPr>
              <a:t>Perfection</a:t>
            </a:r>
            <a:r>
              <a:rPr lang="es-ES" sz="1300" i="1" dirty="0">
                <a:latin typeface="DM Sans" pitchFamily="2" charset="0"/>
              </a:rPr>
              <a:t> has </a:t>
            </a:r>
            <a:r>
              <a:rPr lang="es-ES" sz="1300" i="1" dirty="0" err="1">
                <a:latin typeface="DM Sans" pitchFamily="2" charset="0"/>
              </a:rPr>
              <a:t>its</a:t>
            </a:r>
            <a:r>
              <a:rPr lang="es-ES" sz="1300" i="1" dirty="0">
                <a:latin typeface="DM Sans" pitchFamily="2" charset="0"/>
              </a:rPr>
              <a:t> time.")</a:t>
            </a:r>
            <a:endParaRPr lang="es-ES" sz="1300" dirty="0">
              <a:latin typeface="DM Sans" pitchFamily="2" charset="0"/>
            </a:endParaRPr>
          </a:p>
          <a:p>
            <a:pPr marL="142875" lvl="0" algn="l" rtl="0">
              <a:lnSpc>
                <a:spcPct val="100000"/>
              </a:lnSpc>
              <a:spcBef>
                <a:spcPts val="0"/>
              </a:spcBef>
              <a:spcAft>
                <a:spcPts val="0"/>
              </a:spcAft>
              <a:buClr>
                <a:srgbClr val="82DB91"/>
              </a:buClr>
              <a:buSzPts val="1350"/>
            </a:pPr>
            <a:endParaRPr lang="es-ES" sz="1350" b="1"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ACED5AA6-DD50-EC1B-B37C-7D40D88AE1CE}"/>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spTree>
    <p:extLst>
      <p:ext uri="{BB962C8B-B14F-4D97-AF65-F5344CB8AC3E}">
        <p14:creationId xmlns:p14="http://schemas.microsoft.com/office/powerpoint/2010/main" val="2182002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36E38E30-6A5A-F3C6-1C35-310BF47FBDB0}"/>
            </a:ext>
          </a:extLst>
        </p:cNvPr>
        <p:cNvGrpSpPr/>
        <p:nvPr/>
      </p:nvGrpSpPr>
      <p:grpSpPr>
        <a:xfrm>
          <a:off x="0" y="0"/>
          <a:ext cx="0" cy="0"/>
          <a:chOff x="0" y="0"/>
          <a:chExt cx="0" cy="0"/>
        </a:xfrm>
      </p:grpSpPr>
      <p:grpSp>
        <p:nvGrpSpPr>
          <p:cNvPr id="23" name="Google Shape;23;p7">
            <a:extLst>
              <a:ext uri="{FF2B5EF4-FFF2-40B4-BE49-F238E27FC236}">
                <a16:creationId xmlns:a16="http://schemas.microsoft.com/office/drawing/2014/main" id="{C5FBF3BF-2A91-9191-9FF3-297203A6C502}"/>
              </a:ext>
            </a:extLst>
          </p:cNvPr>
          <p:cNvGrpSpPr/>
          <p:nvPr/>
        </p:nvGrpSpPr>
        <p:grpSpPr>
          <a:xfrm>
            <a:off x="502972" y="1303302"/>
            <a:ext cx="6554056" cy="492568"/>
            <a:chOff x="536275" y="2312700"/>
            <a:chExt cx="6520800" cy="754200"/>
          </a:xfrm>
        </p:grpSpPr>
        <p:sp>
          <p:nvSpPr>
            <p:cNvPr id="24" name="Google Shape;24;p7">
              <a:extLst>
                <a:ext uri="{FF2B5EF4-FFF2-40B4-BE49-F238E27FC236}">
                  <a16:creationId xmlns:a16="http://schemas.microsoft.com/office/drawing/2014/main" id="{2119F26D-DB44-B301-2898-52A873E464B9}"/>
                </a:ext>
              </a:extLst>
            </p:cNvPr>
            <p:cNvSpPr/>
            <p:nvPr/>
          </p:nvSpPr>
          <p:spPr>
            <a:xfrm>
              <a:off x="536275" y="2312700"/>
              <a:ext cx="6520800" cy="7542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7">
              <a:extLst>
                <a:ext uri="{FF2B5EF4-FFF2-40B4-BE49-F238E27FC236}">
                  <a16:creationId xmlns:a16="http://schemas.microsoft.com/office/drawing/2014/main" id="{0AC747EB-9409-2C12-C772-A8FED8C8029E}"/>
                </a:ext>
              </a:extLst>
            </p:cNvPr>
            <p:cNvSpPr/>
            <p:nvPr/>
          </p:nvSpPr>
          <p:spPr>
            <a:xfrm>
              <a:off x="536275" y="2312700"/>
              <a:ext cx="150900" cy="754200"/>
            </a:xfrm>
            <a:prstGeom prst="rect">
              <a:avLst/>
            </a:prstGeom>
            <a:solidFill>
              <a:srgbClr val="82DB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7">
            <a:extLst>
              <a:ext uri="{FF2B5EF4-FFF2-40B4-BE49-F238E27FC236}">
                <a16:creationId xmlns:a16="http://schemas.microsoft.com/office/drawing/2014/main" id="{9DBFFA18-7993-3EB3-E40A-D64125B87956}"/>
              </a:ext>
            </a:extLst>
          </p:cNvPr>
          <p:cNvGrpSpPr/>
          <p:nvPr/>
        </p:nvGrpSpPr>
        <p:grpSpPr>
          <a:xfrm>
            <a:off x="502975" y="1862728"/>
            <a:ext cx="6554056" cy="7952213"/>
            <a:chOff x="536275" y="3199450"/>
            <a:chExt cx="6520800" cy="3252600"/>
          </a:xfrm>
        </p:grpSpPr>
        <p:sp>
          <p:nvSpPr>
            <p:cNvPr id="27" name="Google Shape;27;p7">
              <a:extLst>
                <a:ext uri="{FF2B5EF4-FFF2-40B4-BE49-F238E27FC236}">
                  <a16:creationId xmlns:a16="http://schemas.microsoft.com/office/drawing/2014/main" id="{6BF62E3B-E91C-FACE-2360-D575C3AC9D4F}"/>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7A18843E-5BF2-484F-11AE-4057F3997DD3}"/>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480B54EC-0DBA-8637-821E-9C19430DA4CE}"/>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0" name="Google Shape;30;p7">
            <a:extLst>
              <a:ext uri="{FF2B5EF4-FFF2-40B4-BE49-F238E27FC236}">
                <a16:creationId xmlns:a16="http://schemas.microsoft.com/office/drawing/2014/main" id="{DF654C2B-99B5-128B-E437-830C77917C0D}"/>
              </a:ext>
            </a:extLst>
          </p:cNvPr>
          <p:cNvSpPr txBox="1"/>
          <p:nvPr/>
        </p:nvSpPr>
        <p:spPr>
          <a:xfrm>
            <a:off x="771400" y="1307650"/>
            <a:ext cx="6178500" cy="3924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000"/>
              </a:spcAft>
              <a:buClr>
                <a:schemeClr val="dk1"/>
              </a:buClr>
              <a:buSzPts val="1100"/>
              <a:buFont typeface="Arial"/>
              <a:buNone/>
            </a:pPr>
            <a:endParaRPr sz="1350" b="1">
              <a:solidFill>
                <a:schemeClr val="dk1"/>
              </a:solidFill>
              <a:latin typeface="DM Sans"/>
              <a:ea typeface="DM Sans"/>
              <a:cs typeface="DM Sans"/>
              <a:sym typeface="DM Sans"/>
            </a:endParaRPr>
          </a:p>
        </p:txBody>
      </p:sp>
      <p:sp>
        <p:nvSpPr>
          <p:cNvPr id="31" name="Google Shape;31;p7">
            <a:extLst>
              <a:ext uri="{FF2B5EF4-FFF2-40B4-BE49-F238E27FC236}">
                <a16:creationId xmlns:a16="http://schemas.microsoft.com/office/drawing/2014/main" id="{DA56FA88-F0FB-A553-2391-045FC0550815}"/>
              </a:ext>
            </a:extLst>
          </p:cNvPr>
          <p:cNvSpPr txBox="1"/>
          <p:nvPr/>
        </p:nvSpPr>
        <p:spPr>
          <a:xfrm>
            <a:off x="802285" y="1434075"/>
            <a:ext cx="5964300" cy="232337"/>
          </a:xfrm>
          <a:prstGeom prst="rect">
            <a:avLst/>
          </a:prstGeom>
          <a:noFill/>
          <a:ln>
            <a:noFill/>
          </a:ln>
        </p:spPr>
        <p:txBody>
          <a:bodyPr spcFirstLastPara="1" wrap="square" lIns="91425" tIns="91425" rIns="91425" bIns="91425" anchor="ctr" anchorCtr="0">
            <a:noAutofit/>
          </a:bodyPr>
          <a:lstStyle/>
          <a:p>
            <a:pPr>
              <a:spcAft>
                <a:spcPts val="1200"/>
              </a:spcAft>
            </a:pPr>
            <a:r>
              <a:rPr lang="es-ES" sz="1400" b="1" u="sng" dirty="0" err="1">
                <a:solidFill>
                  <a:schemeClr val="dk1"/>
                </a:solidFill>
                <a:latin typeface="DM Sans"/>
                <a:ea typeface="DM Sans"/>
                <a:cs typeface="DM Sans"/>
                <a:sym typeface="DM Sans"/>
              </a:rPr>
              <a:t>Prompts</a:t>
            </a:r>
            <a:r>
              <a:rPr lang="es-ES" sz="1400" b="1" u="sng" dirty="0">
                <a:solidFill>
                  <a:schemeClr val="dk1"/>
                </a:solidFill>
                <a:latin typeface="DM Sans"/>
                <a:ea typeface="DM Sans"/>
                <a:cs typeface="DM Sans"/>
                <a:sym typeface="DM Sans"/>
              </a:rPr>
              <a:t> para Generación de Imágenes (Texto-Imagen)</a:t>
            </a:r>
          </a:p>
        </p:txBody>
      </p:sp>
      <p:sp>
        <p:nvSpPr>
          <p:cNvPr id="32" name="Google Shape;32;p7">
            <a:extLst>
              <a:ext uri="{FF2B5EF4-FFF2-40B4-BE49-F238E27FC236}">
                <a16:creationId xmlns:a16="http://schemas.microsoft.com/office/drawing/2014/main" id="{0EA11BB3-9A7C-4BE7-672F-94090AABFF95}"/>
              </a:ext>
            </a:extLst>
          </p:cNvPr>
          <p:cNvSpPr txBox="1"/>
          <p:nvPr/>
        </p:nvSpPr>
        <p:spPr>
          <a:xfrm>
            <a:off x="785124" y="1971361"/>
            <a:ext cx="6055800" cy="3777927"/>
          </a:xfrm>
          <a:prstGeom prst="rect">
            <a:avLst/>
          </a:prstGeom>
          <a:noFill/>
          <a:ln>
            <a:noFill/>
          </a:ln>
        </p:spPr>
        <p:txBody>
          <a:bodyPr spcFirstLastPara="1" wrap="square" lIns="91425" tIns="91425" rIns="91425" bIns="91425" anchor="t" anchorCtr="0">
            <a:spAutoFit/>
          </a:bodyPr>
          <a:lstStyle/>
          <a:p>
            <a:pPr marL="485775" lvl="0" indent="-342900" algn="l" rtl="0">
              <a:lnSpc>
                <a:spcPct val="100000"/>
              </a:lnSpc>
              <a:spcBef>
                <a:spcPts val="0"/>
              </a:spcBef>
              <a:spcAft>
                <a:spcPts val="0"/>
              </a:spcAft>
              <a:buClr>
                <a:srgbClr val="82DB91"/>
              </a:buClr>
              <a:buSzPts val="1350"/>
              <a:buAutoNum type="alphaLcParenR"/>
            </a:pPr>
            <a:r>
              <a:rPr lang="es-ES" sz="1000" dirty="0">
                <a:solidFill>
                  <a:schemeClr val="dk1"/>
                </a:solidFill>
                <a:latin typeface="DM Sans"/>
                <a:ea typeface="DM Sans"/>
                <a:cs typeface="DM Sans"/>
                <a:sym typeface="DM Sans"/>
              </a:rPr>
              <a:t>Anuncio visual para redes sociales:</a:t>
            </a:r>
          </a:p>
          <a:p>
            <a:pPr marL="142875" lvl="0" algn="l" rtl="0">
              <a:lnSpc>
                <a:spcPct val="100000"/>
              </a:lnSpc>
              <a:spcBef>
                <a:spcPts val="0"/>
              </a:spcBef>
              <a:spcAft>
                <a:spcPts val="0"/>
              </a:spcAft>
              <a:buClr>
                <a:srgbClr val="82DB91"/>
              </a:buClr>
              <a:buSzPts val="1350"/>
            </a:pPr>
            <a:endParaRPr lang="es-ES" sz="100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i="1" dirty="0" err="1">
                <a:solidFill>
                  <a:schemeClr val="dk1"/>
                </a:solidFill>
                <a:latin typeface="DM Sans"/>
                <a:ea typeface="DM Sans"/>
                <a:cs typeface="DM Sans"/>
                <a:sym typeface="DM Sans"/>
              </a:rPr>
              <a:t>Metaprompt</a:t>
            </a:r>
            <a:r>
              <a:rPr lang="es-ES" sz="1000" b="1" i="1" dirty="0">
                <a:solidFill>
                  <a:schemeClr val="dk1"/>
                </a:solidFill>
                <a:latin typeface="DM Sans"/>
                <a:ea typeface="DM Sans"/>
                <a:cs typeface="DM Sans"/>
                <a:sym typeface="DM Sans"/>
              </a:rPr>
              <a:t>:</a:t>
            </a:r>
            <a:r>
              <a:rPr lang="es-ES" sz="1000" i="1" dirty="0">
                <a:solidFill>
                  <a:schemeClr val="dk1"/>
                </a:solidFill>
                <a:latin typeface="DM Sans"/>
                <a:ea typeface="DM Sans"/>
                <a:cs typeface="DM Sans"/>
                <a:sym typeface="DM Sans"/>
              </a:rPr>
              <a:t> </a:t>
            </a:r>
            <a:r>
              <a:rPr lang="es-ES" sz="1000" i="1" dirty="0" err="1">
                <a:solidFill>
                  <a:schemeClr val="dk1"/>
                </a:solidFill>
                <a:latin typeface="DM Sans"/>
                <a:ea typeface="DM Sans"/>
                <a:cs typeface="DM Sans"/>
                <a:sym typeface="DM Sans"/>
              </a:rPr>
              <a:t>Sos</a:t>
            </a:r>
            <a:r>
              <a:rPr lang="es-ES" sz="1000" i="1" dirty="0">
                <a:solidFill>
                  <a:schemeClr val="dk1"/>
                </a:solidFill>
                <a:latin typeface="DM Sans"/>
                <a:ea typeface="DM Sans"/>
                <a:cs typeface="DM Sans"/>
                <a:sym typeface="DM Sans"/>
              </a:rPr>
              <a:t> un experto en inteligencia artificial y generación de imágenes. Diseña un </a:t>
            </a:r>
            <a:r>
              <a:rPr lang="es-ES" sz="1000" i="1" dirty="0" err="1">
                <a:solidFill>
                  <a:schemeClr val="dk1"/>
                </a:solidFill>
                <a:latin typeface="DM Sans"/>
                <a:ea typeface="DM Sans"/>
                <a:cs typeface="DM Sans"/>
                <a:sym typeface="DM Sans"/>
              </a:rPr>
              <a:t>prompt</a:t>
            </a:r>
            <a:r>
              <a:rPr lang="es-ES" sz="1000" i="1" dirty="0">
                <a:solidFill>
                  <a:schemeClr val="dk1"/>
                </a:solidFill>
                <a:latin typeface="DM Sans"/>
                <a:ea typeface="DM Sans"/>
                <a:cs typeface="DM Sans"/>
                <a:sym typeface="DM Sans"/>
              </a:rPr>
              <a:t> detallado para genera una imagen publicitaria para Stella Artois. Debe incluir:</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Sujeto principal:</a:t>
            </a:r>
            <a:r>
              <a:rPr lang="es-ES" sz="1000" i="1" dirty="0">
                <a:solidFill>
                  <a:schemeClr val="dk1"/>
                </a:solidFill>
                <a:latin typeface="DM Sans"/>
                <a:ea typeface="DM Sans"/>
                <a:cs typeface="DM Sans"/>
                <a:sym typeface="DM Sans"/>
              </a:rPr>
              <a:t> Copa de Stella Artois con cerveza rubia dentro, con una leve capa de espuma.</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Ambiente y clima:</a:t>
            </a:r>
            <a:r>
              <a:rPr lang="es-ES" sz="1000" i="1" dirty="0">
                <a:solidFill>
                  <a:schemeClr val="dk1"/>
                </a:solidFill>
                <a:latin typeface="DM Sans"/>
                <a:ea typeface="DM Sans"/>
                <a:cs typeface="DM Sans"/>
                <a:sym typeface="DM Sans"/>
              </a:rPr>
              <a:t> Mesa elegante en una terraza de una cabaña con vista al lago Nahuel Huapi (San Carlos de Bariloche).</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Narrativa visual:</a:t>
            </a:r>
            <a:r>
              <a:rPr lang="es-ES" sz="1000" i="1" dirty="0">
                <a:solidFill>
                  <a:schemeClr val="dk1"/>
                </a:solidFill>
                <a:latin typeface="DM Sans"/>
                <a:ea typeface="DM Sans"/>
                <a:cs typeface="DM Sans"/>
                <a:sym typeface="DM Sans"/>
              </a:rPr>
              <a:t> La imagen debe transmitir sofisticación y placer.</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Estilo visual:</a:t>
            </a:r>
            <a:r>
              <a:rPr lang="es-ES" sz="1000" i="1" dirty="0">
                <a:solidFill>
                  <a:schemeClr val="dk1"/>
                </a:solidFill>
                <a:latin typeface="DM Sans"/>
                <a:ea typeface="DM Sans"/>
                <a:cs typeface="DM Sans"/>
                <a:sym typeface="DM Sans"/>
              </a:rPr>
              <a:t> Realista.</a:t>
            </a:r>
          </a:p>
          <a:p>
            <a:pPr marL="428625" lvl="0" indent="-285750" algn="l" rtl="0">
              <a:lnSpc>
                <a:spcPct val="100000"/>
              </a:lnSpc>
              <a:spcBef>
                <a:spcPts val="0"/>
              </a:spcBef>
              <a:spcAft>
                <a:spcPts val="0"/>
              </a:spcAft>
              <a:buClr>
                <a:srgbClr val="82DB91"/>
              </a:buClr>
              <a:buSzPts val="1350"/>
              <a:buFontTx/>
              <a:buChar char="-"/>
            </a:pPr>
            <a:r>
              <a:rPr lang="es-ES" sz="1000" b="1" i="1" dirty="0">
                <a:solidFill>
                  <a:schemeClr val="dk1"/>
                </a:solidFill>
                <a:latin typeface="DM Sans"/>
                <a:ea typeface="DM Sans"/>
                <a:cs typeface="DM Sans"/>
                <a:sym typeface="DM Sans"/>
              </a:rPr>
              <a:t>Composición y luz:</a:t>
            </a:r>
            <a:r>
              <a:rPr lang="es-ES" sz="1000" i="1" dirty="0">
                <a:solidFill>
                  <a:schemeClr val="dk1"/>
                </a:solidFill>
                <a:latin typeface="DM Sans"/>
                <a:ea typeface="DM Sans"/>
                <a:cs typeface="DM Sans"/>
                <a:sym typeface="DM Sans"/>
              </a:rPr>
              <a:t> Iluminación con luz tenue de atardecer y colores cálidos.</a:t>
            </a:r>
          </a:p>
          <a:p>
            <a:pPr marL="142875" lvl="0" algn="l" rtl="0">
              <a:lnSpc>
                <a:spcPct val="100000"/>
              </a:lnSpc>
              <a:spcBef>
                <a:spcPts val="0"/>
              </a:spcBef>
              <a:spcAft>
                <a:spcPts val="0"/>
              </a:spcAft>
              <a:buClr>
                <a:srgbClr val="82DB91"/>
              </a:buClr>
              <a:buSzPts val="1350"/>
            </a:pPr>
            <a:endParaRPr lang="es-ES" sz="1000" b="1" i="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i="1" dirty="0" err="1">
                <a:solidFill>
                  <a:schemeClr val="dk1"/>
                </a:solidFill>
                <a:latin typeface="DM Sans"/>
                <a:ea typeface="DM Sans"/>
                <a:cs typeface="DM Sans"/>
                <a:sym typeface="DM Sans"/>
              </a:rPr>
              <a:t>Prompt</a:t>
            </a:r>
            <a:r>
              <a:rPr lang="es-ES" sz="1000" dirty="0">
                <a:solidFill>
                  <a:schemeClr val="dk1"/>
                </a:solidFill>
                <a:latin typeface="DM Sans"/>
                <a:ea typeface="DM Sans"/>
                <a:cs typeface="DM Sans"/>
                <a:sym typeface="DM Sans"/>
              </a:rPr>
              <a:t>: “</a:t>
            </a:r>
            <a:r>
              <a:rPr lang="es-ES" sz="1000" i="1" dirty="0">
                <a:solidFill>
                  <a:schemeClr val="dk1"/>
                </a:solidFill>
                <a:latin typeface="DM Sans"/>
                <a:ea typeface="DM Sans"/>
                <a:cs typeface="DM Sans"/>
                <a:sym typeface="DM Sans"/>
              </a:rPr>
              <a:t>Una copa de Stella Artois llena de cerveza dorada y espumosa reposa sobre una mesa elegante de madera pulida, en la terraza de una cabaña rústica con vista panorámica al lago Nahuel Huapi, en San Carlos de Bariloche. El reflejo del sol poniente en el lago crea un ambiente cálido y acogedor. La copa brilla sutilmente con la luz del atardecer, resaltando su cristal fino y la espuma cremosa en la parte superior. La escena transmite sofisticación y placer, con una iluminación tenue que combina tonos dorados y anaranjados del cielo con la calidez de la madera y la frescura del agua. Un fondo montañoso ligeramente desenfocado enfatiza la serenidad y exclusividad del momento.</a:t>
            </a:r>
            <a:r>
              <a:rPr lang="es-ES" sz="1000"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Freepik</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6091C374-B30B-596B-678B-6D3E138AC807}"/>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4" name="Imagen 3">
            <a:extLst>
              <a:ext uri="{FF2B5EF4-FFF2-40B4-BE49-F238E27FC236}">
                <a16:creationId xmlns:a16="http://schemas.microsoft.com/office/drawing/2014/main" id="{6845C0EE-514C-11CA-78B5-36447E56E26B}"/>
              </a:ext>
            </a:extLst>
          </p:cNvPr>
          <p:cNvPicPr>
            <a:picLocks noChangeAspect="1"/>
          </p:cNvPicPr>
          <p:nvPr/>
        </p:nvPicPr>
        <p:blipFill>
          <a:blip r:embed="rId4"/>
          <a:stretch>
            <a:fillRect/>
          </a:stretch>
        </p:blipFill>
        <p:spPr>
          <a:xfrm>
            <a:off x="815431" y="5615499"/>
            <a:ext cx="5995185" cy="3768664"/>
          </a:xfrm>
          <a:prstGeom prst="rect">
            <a:avLst/>
          </a:prstGeom>
        </p:spPr>
      </p:pic>
    </p:spTree>
    <p:extLst>
      <p:ext uri="{BB962C8B-B14F-4D97-AF65-F5344CB8AC3E}">
        <p14:creationId xmlns:p14="http://schemas.microsoft.com/office/powerpoint/2010/main" val="909725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78348065-0B3E-991E-F3D0-6FF2015A3AAC}"/>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41649698-EE5D-2A8F-E0B2-9D633DA49DE1}"/>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B74D0118-2DFE-9BDC-DACA-C0717CB37F8F}"/>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2D592D35-F27F-0605-50AD-D612FD9668B2}"/>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08A8223D-D2E7-B372-9198-B6D80B4A7AA8}"/>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CB244F7E-F67E-774D-D9FC-226FBA158C05}"/>
              </a:ext>
            </a:extLst>
          </p:cNvPr>
          <p:cNvSpPr txBox="1"/>
          <p:nvPr/>
        </p:nvSpPr>
        <p:spPr>
          <a:xfrm>
            <a:off x="784958" y="1357902"/>
            <a:ext cx="6055800" cy="4701257"/>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NightCafe</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StableDiffusion</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350"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74CE1BEA-4987-F028-8FA3-3999007BBE31}"/>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10" name="Imagen 9">
            <a:extLst>
              <a:ext uri="{FF2B5EF4-FFF2-40B4-BE49-F238E27FC236}">
                <a16:creationId xmlns:a16="http://schemas.microsoft.com/office/drawing/2014/main" id="{93C2F3A9-1A29-8407-3D18-BA77C2152CC8}"/>
              </a:ext>
            </a:extLst>
          </p:cNvPr>
          <p:cNvPicPr>
            <a:picLocks noChangeAspect="1"/>
          </p:cNvPicPr>
          <p:nvPr/>
        </p:nvPicPr>
        <p:blipFill>
          <a:blip r:embed="rId4"/>
          <a:stretch>
            <a:fillRect/>
          </a:stretch>
        </p:blipFill>
        <p:spPr>
          <a:xfrm>
            <a:off x="1856638" y="1706606"/>
            <a:ext cx="3510311" cy="3518769"/>
          </a:xfrm>
          <a:prstGeom prst="rect">
            <a:avLst/>
          </a:prstGeom>
        </p:spPr>
      </p:pic>
      <p:pic>
        <p:nvPicPr>
          <p:cNvPr id="12" name="Imagen 11">
            <a:extLst>
              <a:ext uri="{FF2B5EF4-FFF2-40B4-BE49-F238E27FC236}">
                <a16:creationId xmlns:a16="http://schemas.microsoft.com/office/drawing/2014/main" id="{6EF3B505-A409-D205-BD20-81E45DCA6DF5}"/>
              </a:ext>
            </a:extLst>
          </p:cNvPr>
          <p:cNvPicPr>
            <a:picLocks noChangeAspect="1"/>
          </p:cNvPicPr>
          <p:nvPr/>
        </p:nvPicPr>
        <p:blipFill>
          <a:blip r:embed="rId5"/>
          <a:stretch>
            <a:fillRect/>
          </a:stretch>
        </p:blipFill>
        <p:spPr>
          <a:xfrm>
            <a:off x="870402" y="5999938"/>
            <a:ext cx="2985269" cy="2985269"/>
          </a:xfrm>
          <a:prstGeom prst="rect">
            <a:avLst/>
          </a:prstGeom>
        </p:spPr>
      </p:pic>
      <p:pic>
        <p:nvPicPr>
          <p:cNvPr id="8194" name="Picture 2">
            <a:extLst>
              <a:ext uri="{FF2B5EF4-FFF2-40B4-BE49-F238E27FC236}">
                <a16:creationId xmlns:a16="http://schemas.microsoft.com/office/drawing/2014/main" id="{855C5D94-D80B-A5A0-B5AE-7564CAC660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3349" y="5999937"/>
            <a:ext cx="2985269" cy="2985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033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
          <a:extLst>
            <a:ext uri="{FF2B5EF4-FFF2-40B4-BE49-F238E27FC236}">
              <a16:creationId xmlns:a16="http://schemas.microsoft.com/office/drawing/2014/main" id="{73156565-71E2-0207-94F7-DF7B77EDD6A6}"/>
            </a:ext>
          </a:extLst>
        </p:cNvPr>
        <p:cNvGrpSpPr/>
        <p:nvPr/>
      </p:nvGrpSpPr>
      <p:grpSpPr>
        <a:xfrm>
          <a:off x="0" y="0"/>
          <a:ext cx="0" cy="0"/>
          <a:chOff x="0" y="0"/>
          <a:chExt cx="0" cy="0"/>
        </a:xfrm>
      </p:grpSpPr>
      <p:grpSp>
        <p:nvGrpSpPr>
          <p:cNvPr id="26" name="Google Shape;26;p7">
            <a:extLst>
              <a:ext uri="{FF2B5EF4-FFF2-40B4-BE49-F238E27FC236}">
                <a16:creationId xmlns:a16="http://schemas.microsoft.com/office/drawing/2014/main" id="{5DAD7AE3-94E3-9F54-BA5E-2AF9E3B9780D}"/>
              </a:ext>
            </a:extLst>
          </p:cNvPr>
          <p:cNvGrpSpPr/>
          <p:nvPr/>
        </p:nvGrpSpPr>
        <p:grpSpPr>
          <a:xfrm>
            <a:off x="502809" y="1249269"/>
            <a:ext cx="6554056" cy="7952213"/>
            <a:chOff x="536275" y="3199450"/>
            <a:chExt cx="6520800" cy="3252600"/>
          </a:xfrm>
        </p:grpSpPr>
        <p:sp>
          <p:nvSpPr>
            <p:cNvPr id="27" name="Google Shape;27;p7">
              <a:extLst>
                <a:ext uri="{FF2B5EF4-FFF2-40B4-BE49-F238E27FC236}">
                  <a16:creationId xmlns:a16="http://schemas.microsoft.com/office/drawing/2014/main" id="{5DDAB803-765F-983D-DBC8-1959FD97DAE2}"/>
                </a:ext>
              </a:extLst>
            </p:cNvPr>
            <p:cNvSpPr/>
            <p:nvPr/>
          </p:nvSpPr>
          <p:spPr>
            <a:xfrm>
              <a:off x="536275" y="3199450"/>
              <a:ext cx="6520800" cy="3252600"/>
            </a:xfrm>
            <a:prstGeom prst="rect">
              <a:avLst/>
            </a:pr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7">
              <a:extLst>
                <a:ext uri="{FF2B5EF4-FFF2-40B4-BE49-F238E27FC236}">
                  <a16:creationId xmlns:a16="http://schemas.microsoft.com/office/drawing/2014/main" id="{20826FD4-7223-B638-28A1-F69CB94087AF}"/>
                </a:ext>
              </a:extLst>
            </p:cNvPr>
            <p:cNvSpPr/>
            <p:nvPr/>
          </p:nvSpPr>
          <p:spPr>
            <a:xfrm>
              <a:off x="536275" y="3199450"/>
              <a:ext cx="150900" cy="32526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 name="Google Shape;29;p7">
            <a:extLst>
              <a:ext uri="{FF2B5EF4-FFF2-40B4-BE49-F238E27FC236}">
                <a16:creationId xmlns:a16="http://schemas.microsoft.com/office/drawing/2014/main" id="{ECE84A35-1CC2-B649-2F0F-02770F04DA7D}"/>
              </a:ext>
            </a:extLst>
          </p:cNvPr>
          <p:cNvSpPr txBox="1"/>
          <p:nvPr/>
        </p:nvSpPr>
        <p:spPr>
          <a:xfrm>
            <a:off x="502950" y="468275"/>
            <a:ext cx="6554100" cy="49241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s-ES" sz="2000" dirty="0">
                <a:solidFill>
                  <a:schemeClr val="dk1"/>
                </a:solidFill>
                <a:latin typeface="DM Sans"/>
                <a:ea typeface="DM Sans"/>
                <a:cs typeface="DM Sans"/>
                <a:sym typeface="DM Sans"/>
              </a:rPr>
              <a:t>Campaña de marketing Stella Artois</a:t>
            </a:r>
          </a:p>
        </p:txBody>
      </p:sp>
      <p:sp>
        <p:nvSpPr>
          <p:cNvPr id="32" name="Google Shape;32;p7">
            <a:extLst>
              <a:ext uri="{FF2B5EF4-FFF2-40B4-BE49-F238E27FC236}">
                <a16:creationId xmlns:a16="http://schemas.microsoft.com/office/drawing/2014/main" id="{9E61027E-7CF5-C8E5-7C4D-68E56C56B34B}"/>
              </a:ext>
            </a:extLst>
          </p:cNvPr>
          <p:cNvSpPr txBox="1"/>
          <p:nvPr/>
        </p:nvSpPr>
        <p:spPr>
          <a:xfrm>
            <a:off x="784958" y="1357902"/>
            <a:ext cx="6055800" cy="492412"/>
          </a:xfrm>
          <a:prstGeom prst="rect">
            <a:avLst/>
          </a:prstGeom>
          <a:noFill/>
          <a:ln>
            <a:noFill/>
          </a:ln>
        </p:spPr>
        <p:txBody>
          <a:bodyPr spcFirstLastPara="1" wrap="square" lIns="91425" tIns="91425" rIns="91425" bIns="91425" anchor="t" anchorCtr="0">
            <a:spAutoFit/>
          </a:bodyPr>
          <a:lstStyle/>
          <a:p>
            <a:pPr marL="142875" lvl="0" algn="l" rtl="0">
              <a:lnSpc>
                <a:spcPct val="100000"/>
              </a:lnSpc>
              <a:spcBef>
                <a:spcPts val="0"/>
              </a:spcBef>
              <a:spcAft>
                <a:spcPts val="0"/>
              </a:spcAft>
              <a:buClr>
                <a:srgbClr val="82DB91"/>
              </a:buClr>
              <a:buSzPts val="1350"/>
            </a:pPr>
            <a:r>
              <a:rPr lang="es-ES" sz="1000" b="1" dirty="0">
                <a:solidFill>
                  <a:schemeClr val="dk1"/>
                </a:solidFill>
                <a:latin typeface="DM Sans"/>
                <a:ea typeface="DM Sans"/>
                <a:cs typeface="DM Sans"/>
                <a:sym typeface="DM Sans"/>
              </a:rPr>
              <a:t>Resultado </a:t>
            </a:r>
            <a:r>
              <a:rPr lang="es-ES" sz="1000" b="1" dirty="0" err="1">
                <a:solidFill>
                  <a:schemeClr val="dk1"/>
                </a:solidFill>
                <a:latin typeface="DM Sans"/>
                <a:ea typeface="DM Sans"/>
                <a:cs typeface="DM Sans"/>
                <a:sym typeface="DM Sans"/>
              </a:rPr>
              <a:t>StableDiffusion</a:t>
            </a:r>
            <a:r>
              <a:rPr lang="es-ES" sz="1000" b="1" dirty="0">
                <a:solidFill>
                  <a:schemeClr val="dk1"/>
                </a:solidFill>
                <a:latin typeface="DM Sans"/>
                <a:ea typeface="DM Sans"/>
                <a:cs typeface="DM Sans"/>
                <a:sym typeface="DM Sans"/>
              </a:rPr>
              <a:t> (Google </a:t>
            </a:r>
            <a:r>
              <a:rPr lang="es-ES" sz="1000" b="1" dirty="0" err="1">
                <a:solidFill>
                  <a:schemeClr val="dk1"/>
                </a:solidFill>
                <a:latin typeface="DM Sans"/>
                <a:ea typeface="DM Sans"/>
                <a:cs typeface="DM Sans"/>
                <a:sym typeface="DM Sans"/>
              </a:rPr>
              <a:t>Colab</a:t>
            </a:r>
            <a:r>
              <a:rPr lang="es-ES" sz="1000" b="1" dirty="0">
                <a:solidFill>
                  <a:schemeClr val="dk1"/>
                </a:solidFill>
                <a:latin typeface="DM Sans"/>
                <a:ea typeface="DM Sans"/>
                <a:cs typeface="DM Sans"/>
                <a:sym typeface="DM Sans"/>
              </a:rPr>
              <a:t>):</a:t>
            </a:r>
          </a:p>
          <a:p>
            <a:pPr marL="142875" lvl="0" algn="l" rtl="0">
              <a:lnSpc>
                <a:spcPct val="100000"/>
              </a:lnSpc>
              <a:spcBef>
                <a:spcPts val="0"/>
              </a:spcBef>
              <a:spcAft>
                <a:spcPts val="0"/>
              </a:spcAft>
              <a:buClr>
                <a:srgbClr val="82DB91"/>
              </a:buClr>
              <a:buSzPts val="1350"/>
            </a:pPr>
            <a:endParaRPr lang="es-ES" sz="1000" b="1" dirty="0">
              <a:solidFill>
                <a:schemeClr val="dk1"/>
              </a:solidFill>
              <a:latin typeface="DM Sans"/>
              <a:ea typeface="DM Sans"/>
              <a:cs typeface="DM Sans"/>
              <a:sym typeface="DM Sans"/>
            </a:endParaRPr>
          </a:p>
        </p:txBody>
      </p:sp>
      <p:pic>
        <p:nvPicPr>
          <p:cNvPr id="33" name="Google Shape;33;p7">
            <a:extLst>
              <a:ext uri="{FF2B5EF4-FFF2-40B4-BE49-F238E27FC236}">
                <a16:creationId xmlns:a16="http://schemas.microsoft.com/office/drawing/2014/main" id="{77E199B3-DEEC-BDFF-AC4F-BC7E3F7F8240}"/>
              </a:ext>
            </a:extLst>
          </p:cNvPr>
          <p:cNvPicPr preferRelativeResize="0"/>
          <p:nvPr/>
        </p:nvPicPr>
        <p:blipFill>
          <a:blip r:embed="rId3">
            <a:alphaModFix/>
          </a:blip>
          <a:stretch>
            <a:fillRect/>
          </a:stretch>
        </p:blipFill>
        <p:spPr>
          <a:xfrm>
            <a:off x="5505625" y="9944400"/>
            <a:ext cx="1716975" cy="431100"/>
          </a:xfrm>
          <a:prstGeom prst="rect">
            <a:avLst/>
          </a:prstGeom>
          <a:noFill/>
          <a:ln>
            <a:noFill/>
          </a:ln>
        </p:spPr>
      </p:pic>
      <p:pic>
        <p:nvPicPr>
          <p:cNvPr id="1026" name="Picture 2">
            <a:extLst>
              <a:ext uri="{FF2B5EF4-FFF2-40B4-BE49-F238E27FC236}">
                <a16:creationId xmlns:a16="http://schemas.microsoft.com/office/drawing/2014/main" id="{072A9689-9993-EECB-3790-4B0EEA14CB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0724" y="1765299"/>
            <a:ext cx="3349626" cy="3349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145123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83AEFB"/>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1338</TotalTime>
  <Words>2195</Words>
  <Application>Microsoft Office PowerPoint</Application>
  <PresentationFormat>Personalizado</PresentationFormat>
  <Paragraphs>249</Paragraphs>
  <Slides>16</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16</vt:i4>
      </vt:variant>
    </vt:vector>
  </HeadingPairs>
  <TitlesOfParts>
    <vt:vector size="20" baseType="lpstr">
      <vt:lpstr>DM Sans</vt:lpstr>
      <vt:lpstr>Arial</vt:lpstr>
      <vt:lpstr>Courier New</vt:lpstr>
      <vt:lpstr>Simple Light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María Groppo</dc:creator>
  <cp:lastModifiedBy>María Groppo</cp:lastModifiedBy>
  <cp:revision>1</cp:revision>
  <dcterms:modified xsi:type="dcterms:W3CDTF">2025-03-06T21:25:27Z</dcterms:modified>
</cp:coreProperties>
</file>